
<file path=[Content_Types].xml><?xml version="1.0" encoding="utf-8"?>
<Types xmlns="http://schemas.openxmlformats.org/package/2006/content-types">
  <Default Extension="xml" ContentType="application/xml"/>
  <Default Extension="jpeg" ContentType="image/jpeg"/>
  <Default Extension="mp4" ContentType="video/mp4"/>
  <Default Extension="png" ContentType="image/png"/>
  <Default Extension="rels" ContentType="application/vnd.openxmlformats-package.relationship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4"/>
  </p:notesMasterIdLst>
  <p:handoutMasterIdLst>
    <p:handoutMasterId r:id="rId25"/>
  </p:handoutMasterIdLst>
  <p:sldIdLst>
    <p:sldId id="259" r:id="rId5"/>
    <p:sldId id="260" r:id="rId6"/>
    <p:sldId id="277" r:id="rId7"/>
    <p:sldId id="263" r:id="rId8"/>
    <p:sldId id="264" r:id="rId9"/>
    <p:sldId id="265" r:id="rId10"/>
    <p:sldId id="267" r:id="rId11"/>
    <p:sldId id="276" r:id="rId12"/>
    <p:sldId id="268" r:id="rId13"/>
    <p:sldId id="261" r:id="rId14"/>
    <p:sldId id="270" r:id="rId15"/>
    <p:sldId id="271" r:id="rId16"/>
    <p:sldId id="272" r:id="rId17"/>
    <p:sldId id="273" r:id="rId18"/>
    <p:sldId id="274" r:id="rId19"/>
    <p:sldId id="269" r:id="rId20"/>
    <p:sldId id="278" r:id="rId21"/>
    <p:sldId id="266" r:id="rId22"/>
    <p:sldId id="275" r:id="rId23"/>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EBF2"/>
    <a:srgbClr val="00A9C2"/>
    <a:srgbClr val="00A9B4"/>
    <a:srgbClr val="3898B4"/>
    <a:srgbClr val="45C6EA"/>
    <a:srgbClr val="47CFF2"/>
    <a:srgbClr val="41B7D7"/>
    <a:srgbClr val="3CA6C4"/>
    <a:srgbClr val="67C9FF"/>
    <a:srgbClr val="24D2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84E427A-3D55-4303-BF80-6455036E1DE7}" styleName="Style à thème 1 - Accentuation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D113A9D2-9D6B-4929-AA2D-F23B5EE8CBE7}" styleName="Style à thème 2 - Accentuation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2833802-FEF1-4C79-8D5D-14CF1EAF98D9}" styleName="Style léger 2 - Accentuation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Style léger 2 - Accentuation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Style léger 3 - Accentuation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143" autoAdjust="0"/>
    <p:restoredTop sz="74548" autoAdjust="0"/>
  </p:normalViewPr>
  <p:slideViewPr>
    <p:cSldViewPr snapToGrid="0" snapToObjects="1">
      <p:cViewPr varScale="1">
        <p:scale>
          <a:sx n="79" d="100"/>
          <a:sy n="79" d="100"/>
        </p:scale>
        <p:origin x="2992" y="20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25" d="100"/>
          <a:sy n="125" d="100"/>
        </p:scale>
        <p:origin x="-3744"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notesMaster" Target="notesMasters/notesMaster1.xml"/><Relationship Id="rId25" Type="http://schemas.openxmlformats.org/officeDocument/2006/relationships/handoutMaster" Target="handoutMasters/handoutMaster1.xml"/><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A565168-845F-4A9A-AD0F-09444E7E1747}"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fr-FR"/>
        </a:p>
      </dgm:t>
    </dgm:pt>
    <dgm:pt modelId="{170F0B43-0C4C-42B9-ADDA-01E241BC5C46}">
      <dgm:prSet phldrT="[Texte]"/>
      <dgm:spPr/>
      <dgm:t>
        <a:bodyPr/>
        <a:lstStyle/>
        <a:p>
          <a:r>
            <a:rPr lang="fr-FR" dirty="0" smtClean="0"/>
            <a:t>Loi du 14 juin 2013 relative à la sécurisation de l’emploi</a:t>
          </a:r>
          <a:endParaRPr lang="fr-FR" dirty="0"/>
        </a:p>
      </dgm:t>
    </dgm:pt>
    <dgm:pt modelId="{1813DC35-C017-4BC5-888D-038A887A8A42}" type="parTrans" cxnId="{FABC8570-A2A0-4CD2-872E-23B2120E5A39}">
      <dgm:prSet/>
      <dgm:spPr/>
      <dgm:t>
        <a:bodyPr/>
        <a:lstStyle/>
        <a:p>
          <a:endParaRPr lang="fr-FR"/>
        </a:p>
      </dgm:t>
    </dgm:pt>
    <dgm:pt modelId="{19AFB668-283C-4FD7-9F16-661731FBFBBB}" type="sibTrans" cxnId="{FABC8570-A2A0-4CD2-872E-23B2120E5A39}">
      <dgm:prSet/>
      <dgm:spPr/>
      <dgm:t>
        <a:bodyPr/>
        <a:lstStyle/>
        <a:p>
          <a:endParaRPr lang="fr-FR"/>
        </a:p>
      </dgm:t>
    </dgm:pt>
    <dgm:pt modelId="{E6BB5FA5-4DB2-4829-BB82-B9D4A07C8670}">
      <dgm:prSet phldrT="[Texte]"/>
      <dgm:spPr/>
      <dgm:t>
        <a:bodyPr/>
        <a:lstStyle/>
        <a:p>
          <a:r>
            <a:rPr lang="fr-FR" dirty="0" smtClean="0"/>
            <a:t>Décret  sur la consultation du Comité d’Entreprise publié le 31 décembre 2013 </a:t>
          </a:r>
          <a:endParaRPr lang="fr-FR" dirty="0"/>
        </a:p>
      </dgm:t>
    </dgm:pt>
    <dgm:pt modelId="{CAF13BA2-2139-4D36-8F03-9A2678943B3F}" type="parTrans" cxnId="{6A5FA59E-7B6D-4600-BE0F-17D548F92206}">
      <dgm:prSet/>
      <dgm:spPr/>
      <dgm:t>
        <a:bodyPr/>
        <a:lstStyle/>
        <a:p>
          <a:endParaRPr lang="fr-FR"/>
        </a:p>
      </dgm:t>
    </dgm:pt>
    <dgm:pt modelId="{9C10D1FB-7582-4B7C-B890-5468B380DD92}" type="sibTrans" cxnId="{6A5FA59E-7B6D-4600-BE0F-17D548F92206}">
      <dgm:prSet/>
      <dgm:spPr/>
      <dgm:t>
        <a:bodyPr/>
        <a:lstStyle/>
        <a:p>
          <a:endParaRPr lang="fr-FR"/>
        </a:p>
      </dgm:t>
    </dgm:pt>
    <dgm:pt modelId="{9E5D06A2-CA9D-4D6E-8784-D1EEC8ED3055}">
      <dgm:prSet phldrT="[Texte]"/>
      <dgm:spPr/>
      <dgm:t>
        <a:bodyPr/>
        <a:lstStyle/>
        <a:p>
          <a:r>
            <a:rPr lang="fr-FR" dirty="0" smtClean="0"/>
            <a:t>Ce texte définit la base de données unique, mise à disposition des représentants du personnel dans les entreprises dotées d’un Comité d’entreprise (</a:t>
          </a:r>
          <a:r>
            <a:rPr lang="fr-FR" b="1" dirty="0" smtClean="0"/>
            <a:t>dans notre contexte, personnel OGEC + enseignants</a:t>
          </a:r>
          <a:r>
            <a:rPr lang="fr-FR" dirty="0" smtClean="0"/>
            <a:t>). </a:t>
          </a:r>
          <a:endParaRPr lang="fr-FR" dirty="0"/>
        </a:p>
      </dgm:t>
    </dgm:pt>
    <dgm:pt modelId="{E8B294A4-7161-4BBE-80F4-5A4A60A01EB0}" type="parTrans" cxnId="{DCD6B085-E089-4065-93D4-276921DDB6FD}">
      <dgm:prSet/>
      <dgm:spPr/>
      <dgm:t>
        <a:bodyPr/>
        <a:lstStyle/>
        <a:p>
          <a:endParaRPr lang="fr-FR"/>
        </a:p>
      </dgm:t>
    </dgm:pt>
    <dgm:pt modelId="{3BE1033F-50E6-44B0-9712-5CEA31957A7A}" type="sibTrans" cxnId="{DCD6B085-E089-4065-93D4-276921DDB6FD}">
      <dgm:prSet/>
      <dgm:spPr/>
      <dgm:t>
        <a:bodyPr/>
        <a:lstStyle/>
        <a:p>
          <a:endParaRPr lang="fr-FR"/>
        </a:p>
      </dgm:t>
    </dgm:pt>
    <dgm:pt modelId="{3FA09481-F82E-498A-B0C2-1187F0BC5981}" type="pres">
      <dgm:prSet presAssocID="{EA565168-845F-4A9A-AD0F-09444E7E1747}" presName="Name0" presStyleCnt="0">
        <dgm:presLayoutVars>
          <dgm:chMax val="7"/>
          <dgm:chPref val="7"/>
          <dgm:dir/>
        </dgm:presLayoutVars>
      </dgm:prSet>
      <dgm:spPr/>
      <dgm:t>
        <a:bodyPr/>
        <a:lstStyle/>
        <a:p>
          <a:endParaRPr lang="fr-FR"/>
        </a:p>
      </dgm:t>
    </dgm:pt>
    <dgm:pt modelId="{49E8302F-D6EA-4EF6-801E-915FFE71D3E5}" type="pres">
      <dgm:prSet presAssocID="{EA565168-845F-4A9A-AD0F-09444E7E1747}" presName="Name1" presStyleCnt="0"/>
      <dgm:spPr/>
    </dgm:pt>
    <dgm:pt modelId="{C03D6640-0840-4360-BAB7-AC4D9B4BF890}" type="pres">
      <dgm:prSet presAssocID="{EA565168-845F-4A9A-AD0F-09444E7E1747}" presName="cycle" presStyleCnt="0"/>
      <dgm:spPr/>
    </dgm:pt>
    <dgm:pt modelId="{23925ACC-2DE4-480C-972B-981DAF6618D4}" type="pres">
      <dgm:prSet presAssocID="{EA565168-845F-4A9A-AD0F-09444E7E1747}" presName="srcNode" presStyleLbl="node1" presStyleIdx="0" presStyleCnt="3"/>
      <dgm:spPr/>
    </dgm:pt>
    <dgm:pt modelId="{0574E6C8-2B4E-4523-BA4D-E46ABA185929}" type="pres">
      <dgm:prSet presAssocID="{EA565168-845F-4A9A-AD0F-09444E7E1747}" presName="conn" presStyleLbl="parChTrans1D2" presStyleIdx="0" presStyleCnt="1"/>
      <dgm:spPr/>
      <dgm:t>
        <a:bodyPr/>
        <a:lstStyle/>
        <a:p>
          <a:endParaRPr lang="fr-FR"/>
        </a:p>
      </dgm:t>
    </dgm:pt>
    <dgm:pt modelId="{F17F9FA2-AEB6-446A-ADE8-E77105BAAE74}" type="pres">
      <dgm:prSet presAssocID="{EA565168-845F-4A9A-AD0F-09444E7E1747}" presName="extraNode" presStyleLbl="node1" presStyleIdx="0" presStyleCnt="3"/>
      <dgm:spPr/>
    </dgm:pt>
    <dgm:pt modelId="{54C93376-DC85-4710-AE65-6432C654FFC0}" type="pres">
      <dgm:prSet presAssocID="{EA565168-845F-4A9A-AD0F-09444E7E1747}" presName="dstNode" presStyleLbl="node1" presStyleIdx="0" presStyleCnt="3"/>
      <dgm:spPr/>
    </dgm:pt>
    <dgm:pt modelId="{B7C6AEBF-E7BF-4E39-83D4-9EBD300A5F16}" type="pres">
      <dgm:prSet presAssocID="{170F0B43-0C4C-42B9-ADDA-01E241BC5C46}" presName="text_1" presStyleLbl="node1" presStyleIdx="0" presStyleCnt="3">
        <dgm:presLayoutVars>
          <dgm:bulletEnabled val="1"/>
        </dgm:presLayoutVars>
      </dgm:prSet>
      <dgm:spPr/>
      <dgm:t>
        <a:bodyPr/>
        <a:lstStyle/>
        <a:p>
          <a:endParaRPr lang="fr-FR"/>
        </a:p>
      </dgm:t>
    </dgm:pt>
    <dgm:pt modelId="{B98AA0D9-3875-47DE-AD35-936EAF8391EA}" type="pres">
      <dgm:prSet presAssocID="{170F0B43-0C4C-42B9-ADDA-01E241BC5C46}" presName="accent_1" presStyleCnt="0"/>
      <dgm:spPr/>
    </dgm:pt>
    <dgm:pt modelId="{C899117A-2910-405E-9F1E-2BAE1D0BBA5E}" type="pres">
      <dgm:prSet presAssocID="{170F0B43-0C4C-42B9-ADDA-01E241BC5C46}" presName="accentRepeatNode" presStyleLbl="solidFgAcc1" presStyleIdx="0" presStyleCnt="3"/>
      <dgm:spPr/>
    </dgm:pt>
    <dgm:pt modelId="{D92C9E42-AC8C-4FFC-8470-D8D47B4D3038}" type="pres">
      <dgm:prSet presAssocID="{E6BB5FA5-4DB2-4829-BB82-B9D4A07C8670}" presName="text_2" presStyleLbl="node1" presStyleIdx="1" presStyleCnt="3">
        <dgm:presLayoutVars>
          <dgm:bulletEnabled val="1"/>
        </dgm:presLayoutVars>
      </dgm:prSet>
      <dgm:spPr/>
      <dgm:t>
        <a:bodyPr/>
        <a:lstStyle/>
        <a:p>
          <a:endParaRPr lang="fr-FR"/>
        </a:p>
      </dgm:t>
    </dgm:pt>
    <dgm:pt modelId="{8E303FDF-F6CB-4EA4-9EFF-AAFBEE3EEE4E}" type="pres">
      <dgm:prSet presAssocID="{E6BB5FA5-4DB2-4829-BB82-B9D4A07C8670}" presName="accent_2" presStyleCnt="0"/>
      <dgm:spPr/>
    </dgm:pt>
    <dgm:pt modelId="{B8006F50-639F-4382-89DE-C5934E9D73AB}" type="pres">
      <dgm:prSet presAssocID="{E6BB5FA5-4DB2-4829-BB82-B9D4A07C8670}" presName="accentRepeatNode" presStyleLbl="solidFgAcc1" presStyleIdx="1" presStyleCnt="3"/>
      <dgm:spPr/>
    </dgm:pt>
    <dgm:pt modelId="{649A46DD-2F37-44DC-8DA5-A14A77B9BF9A}" type="pres">
      <dgm:prSet presAssocID="{9E5D06A2-CA9D-4D6E-8784-D1EEC8ED3055}" presName="text_3" presStyleLbl="node1" presStyleIdx="2" presStyleCnt="3">
        <dgm:presLayoutVars>
          <dgm:bulletEnabled val="1"/>
        </dgm:presLayoutVars>
      </dgm:prSet>
      <dgm:spPr/>
      <dgm:t>
        <a:bodyPr/>
        <a:lstStyle/>
        <a:p>
          <a:endParaRPr lang="fr-FR"/>
        </a:p>
      </dgm:t>
    </dgm:pt>
    <dgm:pt modelId="{52C7D727-C9F7-4961-A698-4FF1311AC7D1}" type="pres">
      <dgm:prSet presAssocID="{9E5D06A2-CA9D-4D6E-8784-D1EEC8ED3055}" presName="accent_3" presStyleCnt="0"/>
      <dgm:spPr/>
    </dgm:pt>
    <dgm:pt modelId="{8DAF99B5-51B7-4AE5-AC47-D0386620EC27}" type="pres">
      <dgm:prSet presAssocID="{9E5D06A2-CA9D-4D6E-8784-D1EEC8ED3055}" presName="accentRepeatNode" presStyleLbl="solidFgAcc1" presStyleIdx="2" presStyleCnt="3"/>
      <dgm:spPr/>
    </dgm:pt>
  </dgm:ptLst>
  <dgm:cxnLst>
    <dgm:cxn modelId="{AC2DDAAC-83B5-48E3-86AD-594DC41F8773}" type="presOf" srcId="{170F0B43-0C4C-42B9-ADDA-01E241BC5C46}" destId="{B7C6AEBF-E7BF-4E39-83D4-9EBD300A5F16}" srcOrd="0" destOrd="0" presId="urn:microsoft.com/office/officeart/2008/layout/VerticalCurvedList"/>
    <dgm:cxn modelId="{6A5FA59E-7B6D-4600-BE0F-17D548F92206}" srcId="{EA565168-845F-4A9A-AD0F-09444E7E1747}" destId="{E6BB5FA5-4DB2-4829-BB82-B9D4A07C8670}" srcOrd="1" destOrd="0" parTransId="{CAF13BA2-2139-4D36-8F03-9A2678943B3F}" sibTransId="{9C10D1FB-7582-4B7C-B890-5468B380DD92}"/>
    <dgm:cxn modelId="{7BD09674-9FD9-438A-8BC1-39A343F7210D}" type="presOf" srcId="{EA565168-845F-4A9A-AD0F-09444E7E1747}" destId="{3FA09481-F82E-498A-B0C2-1187F0BC5981}" srcOrd="0" destOrd="0" presId="urn:microsoft.com/office/officeart/2008/layout/VerticalCurvedList"/>
    <dgm:cxn modelId="{47E9B2B0-07AF-4BAB-9967-D47B44649874}" type="presOf" srcId="{9E5D06A2-CA9D-4D6E-8784-D1EEC8ED3055}" destId="{649A46DD-2F37-44DC-8DA5-A14A77B9BF9A}" srcOrd="0" destOrd="0" presId="urn:microsoft.com/office/officeart/2008/layout/VerticalCurvedList"/>
    <dgm:cxn modelId="{FABC8570-A2A0-4CD2-872E-23B2120E5A39}" srcId="{EA565168-845F-4A9A-AD0F-09444E7E1747}" destId="{170F0B43-0C4C-42B9-ADDA-01E241BC5C46}" srcOrd="0" destOrd="0" parTransId="{1813DC35-C017-4BC5-888D-038A887A8A42}" sibTransId="{19AFB668-283C-4FD7-9F16-661731FBFBBB}"/>
    <dgm:cxn modelId="{F4CC6E58-EAFF-43C2-B30F-DE83088C8850}" type="presOf" srcId="{E6BB5FA5-4DB2-4829-BB82-B9D4A07C8670}" destId="{D92C9E42-AC8C-4FFC-8470-D8D47B4D3038}" srcOrd="0" destOrd="0" presId="urn:microsoft.com/office/officeart/2008/layout/VerticalCurvedList"/>
    <dgm:cxn modelId="{DCD6B085-E089-4065-93D4-276921DDB6FD}" srcId="{EA565168-845F-4A9A-AD0F-09444E7E1747}" destId="{9E5D06A2-CA9D-4D6E-8784-D1EEC8ED3055}" srcOrd="2" destOrd="0" parTransId="{E8B294A4-7161-4BBE-80F4-5A4A60A01EB0}" sibTransId="{3BE1033F-50E6-44B0-9712-5CEA31957A7A}"/>
    <dgm:cxn modelId="{79B48B33-08C1-4CB7-954F-4624B6EC03D6}" type="presOf" srcId="{19AFB668-283C-4FD7-9F16-661731FBFBBB}" destId="{0574E6C8-2B4E-4523-BA4D-E46ABA185929}" srcOrd="0" destOrd="0" presId="urn:microsoft.com/office/officeart/2008/layout/VerticalCurvedList"/>
    <dgm:cxn modelId="{346E8793-071A-45E6-BF5F-618ADFE311B2}" type="presParOf" srcId="{3FA09481-F82E-498A-B0C2-1187F0BC5981}" destId="{49E8302F-D6EA-4EF6-801E-915FFE71D3E5}" srcOrd="0" destOrd="0" presId="urn:microsoft.com/office/officeart/2008/layout/VerticalCurvedList"/>
    <dgm:cxn modelId="{309BD862-9D31-41B6-A1C9-F1151FE6EE15}" type="presParOf" srcId="{49E8302F-D6EA-4EF6-801E-915FFE71D3E5}" destId="{C03D6640-0840-4360-BAB7-AC4D9B4BF890}" srcOrd="0" destOrd="0" presId="urn:microsoft.com/office/officeart/2008/layout/VerticalCurvedList"/>
    <dgm:cxn modelId="{4FC02637-457D-4592-906E-AC84E919D27E}" type="presParOf" srcId="{C03D6640-0840-4360-BAB7-AC4D9B4BF890}" destId="{23925ACC-2DE4-480C-972B-981DAF6618D4}" srcOrd="0" destOrd="0" presId="urn:microsoft.com/office/officeart/2008/layout/VerticalCurvedList"/>
    <dgm:cxn modelId="{7C9B4A5B-ED1F-49A3-A031-695CC9526FFA}" type="presParOf" srcId="{C03D6640-0840-4360-BAB7-AC4D9B4BF890}" destId="{0574E6C8-2B4E-4523-BA4D-E46ABA185929}" srcOrd="1" destOrd="0" presId="urn:microsoft.com/office/officeart/2008/layout/VerticalCurvedList"/>
    <dgm:cxn modelId="{A6BDFCD1-53FF-49A0-A6CB-2AC893D53C77}" type="presParOf" srcId="{C03D6640-0840-4360-BAB7-AC4D9B4BF890}" destId="{F17F9FA2-AEB6-446A-ADE8-E77105BAAE74}" srcOrd="2" destOrd="0" presId="urn:microsoft.com/office/officeart/2008/layout/VerticalCurvedList"/>
    <dgm:cxn modelId="{E361CBCA-7C44-43EE-A2AF-F783864028A8}" type="presParOf" srcId="{C03D6640-0840-4360-BAB7-AC4D9B4BF890}" destId="{54C93376-DC85-4710-AE65-6432C654FFC0}" srcOrd="3" destOrd="0" presId="urn:microsoft.com/office/officeart/2008/layout/VerticalCurvedList"/>
    <dgm:cxn modelId="{6881E6DC-8D98-4C8C-98A9-90B1F06604DF}" type="presParOf" srcId="{49E8302F-D6EA-4EF6-801E-915FFE71D3E5}" destId="{B7C6AEBF-E7BF-4E39-83D4-9EBD300A5F16}" srcOrd="1" destOrd="0" presId="urn:microsoft.com/office/officeart/2008/layout/VerticalCurvedList"/>
    <dgm:cxn modelId="{78974C19-C050-4318-BD0B-48D649927BDB}" type="presParOf" srcId="{49E8302F-D6EA-4EF6-801E-915FFE71D3E5}" destId="{B98AA0D9-3875-47DE-AD35-936EAF8391EA}" srcOrd="2" destOrd="0" presId="urn:microsoft.com/office/officeart/2008/layout/VerticalCurvedList"/>
    <dgm:cxn modelId="{630A6D40-EF8B-482C-8D93-82CF452B244C}" type="presParOf" srcId="{B98AA0D9-3875-47DE-AD35-936EAF8391EA}" destId="{C899117A-2910-405E-9F1E-2BAE1D0BBA5E}" srcOrd="0" destOrd="0" presId="urn:microsoft.com/office/officeart/2008/layout/VerticalCurvedList"/>
    <dgm:cxn modelId="{168F7FE7-9159-4EC4-8301-947BB7427F7F}" type="presParOf" srcId="{49E8302F-D6EA-4EF6-801E-915FFE71D3E5}" destId="{D92C9E42-AC8C-4FFC-8470-D8D47B4D3038}" srcOrd="3" destOrd="0" presId="urn:microsoft.com/office/officeart/2008/layout/VerticalCurvedList"/>
    <dgm:cxn modelId="{E4F34213-2435-4549-B917-559BBD73AAE4}" type="presParOf" srcId="{49E8302F-D6EA-4EF6-801E-915FFE71D3E5}" destId="{8E303FDF-F6CB-4EA4-9EFF-AAFBEE3EEE4E}" srcOrd="4" destOrd="0" presId="urn:microsoft.com/office/officeart/2008/layout/VerticalCurvedList"/>
    <dgm:cxn modelId="{1ABE6EE9-4FB9-4ACF-BB8B-DDD0074C6F39}" type="presParOf" srcId="{8E303FDF-F6CB-4EA4-9EFF-AAFBEE3EEE4E}" destId="{B8006F50-639F-4382-89DE-C5934E9D73AB}" srcOrd="0" destOrd="0" presId="urn:microsoft.com/office/officeart/2008/layout/VerticalCurvedList"/>
    <dgm:cxn modelId="{E8FD6BE2-E407-46BA-863F-4B2550D2204B}" type="presParOf" srcId="{49E8302F-D6EA-4EF6-801E-915FFE71D3E5}" destId="{649A46DD-2F37-44DC-8DA5-A14A77B9BF9A}" srcOrd="5" destOrd="0" presId="urn:microsoft.com/office/officeart/2008/layout/VerticalCurvedList"/>
    <dgm:cxn modelId="{CDDB0839-2D35-47A2-A31E-81654975F8B9}" type="presParOf" srcId="{49E8302F-D6EA-4EF6-801E-915FFE71D3E5}" destId="{52C7D727-C9F7-4961-A698-4FF1311AC7D1}" srcOrd="6" destOrd="0" presId="urn:microsoft.com/office/officeart/2008/layout/VerticalCurvedList"/>
    <dgm:cxn modelId="{17C22D5A-2E7D-4AE6-BEDE-57F324237046}" type="presParOf" srcId="{52C7D727-C9F7-4961-A698-4FF1311AC7D1}" destId="{8DAF99B5-51B7-4AE5-AC47-D0386620EC27}"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450D16E-C7F1-4C7B-9BA9-89A427EF22F0}"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fr-FR"/>
        </a:p>
      </dgm:t>
    </dgm:pt>
    <dgm:pt modelId="{E1EBDC4D-F145-4F86-8FB2-ED312EDDE5C7}">
      <dgm:prSet phldrT="[Texte]"/>
      <dgm:spPr/>
      <dgm:t>
        <a:bodyPr/>
        <a:lstStyle/>
        <a:p>
          <a:r>
            <a:rPr lang="fr-FR" dirty="0" smtClean="0"/>
            <a:t>Outil unique</a:t>
          </a:r>
          <a:endParaRPr lang="fr-FR" dirty="0"/>
        </a:p>
      </dgm:t>
    </dgm:pt>
    <dgm:pt modelId="{87C4E119-5373-4806-96AE-05842EB75E24}" type="parTrans" cxnId="{27846765-4D44-4777-A304-389A947F32EC}">
      <dgm:prSet/>
      <dgm:spPr/>
      <dgm:t>
        <a:bodyPr/>
        <a:lstStyle/>
        <a:p>
          <a:endParaRPr lang="fr-FR"/>
        </a:p>
      </dgm:t>
    </dgm:pt>
    <dgm:pt modelId="{48FB40A5-D049-4530-8F6F-50E4CD5D9A9D}" type="sibTrans" cxnId="{27846765-4D44-4777-A304-389A947F32EC}">
      <dgm:prSet/>
      <dgm:spPr/>
      <dgm:t>
        <a:bodyPr/>
        <a:lstStyle/>
        <a:p>
          <a:endParaRPr lang="fr-FR"/>
        </a:p>
      </dgm:t>
    </dgm:pt>
    <dgm:pt modelId="{E20AA6D3-7700-4A1C-AE38-53DCBA427697}">
      <dgm:prSet phldrT="[Texte]"/>
      <dgm:spPr/>
      <dgm:t>
        <a:bodyPr/>
        <a:lstStyle/>
        <a:p>
          <a:r>
            <a:rPr lang="fr-FR" dirty="0" smtClean="0"/>
            <a:t>Outil unique et incontournable d’échanges de données entre les responsables de la fonction RH et les IRP</a:t>
          </a:r>
          <a:endParaRPr lang="fr-FR" dirty="0"/>
        </a:p>
      </dgm:t>
    </dgm:pt>
    <dgm:pt modelId="{5F8DA779-4F1E-4C6E-9723-22CC15BD9C3A}" type="parTrans" cxnId="{82F4DA84-22FB-4724-AE15-B3F1FB0D9FA6}">
      <dgm:prSet/>
      <dgm:spPr/>
      <dgm:t>
        <a:bodyPr/>
        <a:lstStyle/>
        <a:p>
          <a:endParaRPr lang="fr-FR"/>
        </a:p>
      </dgm:t>
    </dgm:pt>
    <dgm:pt modelId="{55368809-7909-4E7F-812C-B6AA9998365A}" type="sibTrans" cxnId="{82F4DA84-22FB-4724-AE15-B3F1FB0D9FA6}">
      <dgm:prSet/>
      <dgm:spPr/>
      <dgm:t>
        <a:bodyPr/>
        <a:lstStyle/>
        <a:p>
          <a:endParaRPr lang="fr-FR"/>
        </a:p>
      </dgm:t>
    </dgm:pt>
    <dgm:pt modelId="{923D0919-1D05-4041-AE86-79588ABD599E}">
      <dgm:prSet phldrT="[Texte]"/>
      <dgm:spPr/>
      <dgm:t>
        <a:bodyPr/>
        <a:lstStyle/>
        <a:p>
          <a:r>
            <a:rPr lang="fr-FR" dirty="0" smtClean="0"/>
            <a:t>Base d’informations unique</a:t>
          </a:r>
          <a:endParaRPr lang="fr-FR" dirty="0"/>
        </a:p>
      </dgm:t>
    </dgm:pt>
    <dgm:pt modelId="{AF00F8B3-1388-4D46-94DC-EA5174644CF1}" type="parTrans" cxnId="{5053B593-B00C-4918-89B6-89260EBE86F9}">
      <dgm:prSet/>
      <dgm:spPr/>
      <dgm:t>
        <a:bodyPr/>
        <a:lstStyle/>
        <a:p>
          <a:endParaRPr lang="fr-FR"/>
        </a:p>
      </dgm:t>
    </dgm:pt>
    <dgm:pt modelId="{5393AF73-C67C-4C65-9C87-19A7AA93348B}" type="sibTrans" cxnId="{5053B593-B00C-4918-89B6-89260EBE86F9}">
      <dgm:prSet/>
      <dgm:spPr/>
      <dgm:t>
        <a:bodyPr/>
        <a:lstStyle/>
        <a:p>
          <a:endParaRPr lang="fr-FR"/>
        </a:p>
      </dgm:t>
    </dgm:pt>
    <dgm:pt modelId="{D5E339C6-272B-4595-AC01-F4AA49218FB6}">
      <dgm:prSet phldrT="[Texte]"/>
      <dgm:spPr/>
      <dgm:t>
        <a:bodyPr/>
        <a:lstStyle/>
        <a:p>
          <a:r>
            <a:rPr lang="fr-FR" dirty="0" smtClean="0"/>
            <a:t>Contiendra l’ensemble des informations/consultations périodiques et récurrentes</a:t>
          </a:r>
          <a:endParaRPr lang="fr-FR" dirty="0"/>
        </a:p>
      </dgm:t>
    </dgm:pt>
    <dgm:pt modelId="{C50DB5FB-AEAE-4664-8E02-233CF58DB686}" type="parTrans" cxnId="{48A6B933-EB3D-443D-BCFF-8501B7295289}">
      <dgm:prSet/>
      <dgm:spPr/>
      <dgm:t>
        <a:bodyPr/>
        <a:lstStyle/>
        <a:p>
          <a:endParaRPr lang="fr-FR"/>
        </a:p>
      </dgm:t>
    </dgm:pt>
    <dgm:pt modelId="{F26A83E9-B568-4AC0-8ED3-55D73DFA708F}" type="sibTrans" cxnId="{48A6B933-EB3D-443D-BCFF-8501B7295289}">
      <dgm:prSet/>
      <dgm:spPr/>
      <dgm:t>
        <a:bodyPr/>
        <a:lstStyle/>
        <a:p>
          <a:endParaRPr lang="fr-FR"/>
        </a:p>
      </dgm:t>
    </dgm:pt>
    <dgm:pt modelId="{1FF233DE-A36F-4771-9DB8-E59E4435B540}" type="pres">
      <dgm:prSet presAssocID="{3450D16E-C7F1-4C7B-9BA9-89A427EF22F0}" presName="CompostProcess" presStyleCnt="0">
        <dgm:presLayoutVars>
          <dgm:dir/>
          <dgm:resizeHandles val="exact"/>
        </dgm:presLayoutVars>
      </dgm:prSet>
      <dgm:spPr/>
      <dgm:t>
        <a:bodyPr/>
        <a:lstStyle/>
        <a:p>
          <a:endParaRPr lang="fr-FR"/>
        </a:p>
      </dgm:t>
    </dgm:pt>
    <dgm:pt modelId="{66BFB2A1-C45D-4AD9-8F64-B93186FBEDA5}" type="pres">
      <dgm:prSet presAssocID="{3450D16E-C7F1-4C7B-9BA9-89A427EF22F0}" presName="arrow" presStyleLbl="bgShp" presStyleIdx="0" presStyleCnt="1"/>
      <dgm:spPr/>
    </dgm:pt>
    <dgm:pt modelId="{B5875413-DD03-4CE4-BAD8-BF08139BE5F5}" type="pres">
      <dgm:prSet presAssocID="{3450D16E-C7F1-4C7B-9BA9-89A427EF22F0}" presName="linearProcess" presStyleCnt="0"/>
      <dgm:spPr/>
    </dgm:pt>
    <dgm:pt modelId="{41A00492-3B71-43A2-8BAA-F48B64B6CE80}" type="pres">
      <dgm:prSet presAssocID="{E1EBDC4D-F145-4F86-8FB2-ED312EDDE5C7}" presName="textNode" presStyleLbl="node1" presStyleIdx="0" presStyleCnt="2">
        <dgm:presLayoutVars>
          <dgm:bulletEnabled val="1"/>
        </dgm:presLayoutVars>
      </dgm:prSet>
      <dgm:spPr/>
      <dgm:t>
        <a:bodyPr/>
        <a:lstStyle/>
        <a:p>
          <a:endParaRPr lang="fr-FR"/>
        </a:p>
      </dgm:t>
    </dgm:pt>
    <dgm:pt modelId="{BF88D594-C4D4-4B34-A492-B0C8617EB2E7}" type="pres">
      <dgm:prSet presAssocID="{48FB40A5-D049-4530-8F6F-50E4CD5D9A9D}" presName="sibTrans" presStyleCnt="0"/>
      <dgm:spPr/>
    </dgm:pt>
    <dgm:pt modelId="{9A86B697-7567-423D-BD33-E2324BCB8B06}" type="pres">
      <dgm:prSet presAssocID="{923D0919-1D05-4041-AE86-79588ABD599E}" presName="textNode" presStyleLbl="node1" presStyleIdx="1" presStyleCnt="2">
        <dgm:presLayoutVars>
          <dgm:bulletEnabled val="1"/>
        </dgm:presLayoutVars>
      </dgm:prSet>
      <dgm:spPr/>
      <dgm:t>
        <a:bodyPr/>
        <a:lstStyle/>
        <a:p>
          <a:endParaRPr lang="fr-FR"/>
        </a:p>
      </dgm:t>
    </dgm:pt>
  </dgm:ptLst>
  <dgm:cxnLst>
    <dgm:cxn modelId="{0A5E0AAE-C350-4DA4-B3EB-1CAF3C2BC3FA}" type="presOf" srcId="{E1EBDC4D-F145-4F86-8FB2-ED312EDDE5C7}" destId="{41A00492-3B71-43A2-8BAA-F48B64B6CE80}" srcOrd="0" destOrd="0" presId="urn:microsoft.com/office/officeart/2005/8/layout/hProcess9"/>
    <dgm:cxn modelId="{1894F870-8E50-4DAD-8104-F771A1143A22}" type="presOf" srcId="{E20AA6D3-7700-4A1C-AE38-53DCBA427697}" destId="{41A00492-3B71-43A2-8BAA-F48B64B6CE80}" srcOrd="0" destOrd="1" presId="urn:microsoft.com/office/officeart/2005/8/layout/hProcess9"/>
    <dgm:cxn modelId="{27846765-4D44-4777-A304-389A947F32EC}" srcId="{3450D16E-C7F1-4C7B-9BA9-89A427EF22F0}" destId="{E1EBDC4D-F145-4F86-8FB2-ED312EDDE5C7}" srcOrd="0" destOrd="0" parTransId="{87C4E119-5373-4806-96AE-05842EB75E24}" sibTransId="{48FB40A5-D049-4530-8F6F-50E4CD5D9A9D}"/>
    <dgm:cxn modelId="{5053B593-B00C-4918-89B6-89260EBE86F9}" srcId="{3450D16E-C7F1-4C7B-9BA9-89A427EF22F0}" destId="{923D0919-1D05-4041-AE86-79588ABD599E}" srcOrd="1" destOrd="0" parTransId="{AF00F8B3-1388-4D46-94DC-EA5174644CF1}" sibTransId="{5393AF73-C67C-4C65-9C87-19A7AA93348B}"/>
    <dgm:cxn modelId="{C2BAE9DE-8DFA-4398-8100-BBCC1B8A3003}" type="presOf" srcId="{923D0919-1D05-4041-AE86-79588ABD599E}" destId="{9A86B697-7567-423D-BD33-E2324BCB8B06}" srcOrd="0" destOrd="0" presId="urn:microsoft.com/office/officeart/2005/8/layout/hProcess9"/>
    <dgm:cxn modelId="{48A6B933-EB3D-443D-BCFF-8501B7295289}" srcId="{923D0919-1D05-4041-AE86-79588ABD599E}" destId="{D5E339C6-272B-4595-AC01-F4AA49218FB6}" srcOrd="0" destOrd="0" parTransId="{C50DB5FB-AEAE-4664-8E02-233CF58DB686}" sibTransId="{F26A83E9-B568-4AC0-8ED3-55D73DFA708F}"/>
    <dgm:cxn modelId="{BD7D65CB-CA88-4A0B-9F78-BA044473C218}" type="presOf" srcId="{D5E339C6-272B-4595-AC01-F4AA49218FB6}" destId="{9A86B697-7567-423D-BD33-E2324BCB8B06}" srcOrd="0" destOrd="1" presId="urn:microsoft.com/office/officeart/2005/8/layout/hProcess9"/>
    <dgm:cxn modelId="{1E037105-B2A3-40CC-88EA-1886A27E99BE}" type="presOf" srcId="{3450D16E-C7F1-4C7B-9BA9-89A427EF22F0}" destId="{1FF233DE-A36F-4771-9DB8-E59E4435B540}" srcOrd="0" destOrd="0" presId="urn:microsoft.com/office/officeart/2005/8/layout/hProcess9"/>
    <dgm:cxn modelId="{82F4DA84-22FB-4724-AE15-B3F1FB0D9FA6}" srcId="{E1EBDC4D-F145-4F86-8FB2-ED312EDDE5C7}" destId="{E20AA6D3-7700-4A1C-AE38-53DCBA427697}" srcOrd="0" destOrd="0" parTransId="{5F8DA779-4F1E-4C6E-9723-22CC15BD9C3A}" sibTransId="{55368809-7909-4E7F-812C-B6AA9998365A}"/>
    <dgm:cxn modelId="{0A5B49A9-C8AC-4C28-B78C-FF2F57B52E88}" type="presParOf" srcId="{1FF233DE-A36F-4771-9DB8-E59E4435B540}" destId="{66BFB2A1-C45D-4AD9-8F64-B93186FBEDA5}" srcOrd="0" destOrd="0" presId="urn:microsoft.com/office/officeart/2005/8/layout/hProcess9"/>
    <dgm:cxn modelId="{397AD366-D481-4E2D-A17E-F9A0CD6FB63C}" type="presParOf" srcId="{1FF233DE-A36F-4771-9DB8-E59E4435B540}" destId="{B5875413-DD03-4CE4-BAD8-BF08139BE5F5}" srcOrd="1" destOrd="0" presId="urn:microsoft.com/office/officeart/2005/8/layout/hProcess9"/>
    <dgm:cxn modelId="{379A9994-E60E-4E94-8F47-834B1307A944}" type="presParOf" srcId="{B5875413-DD03-4CE4-BAD8-BF08139BE5F5}" destId="{41A00492-3B71-43A2-8BAA-F48B64B6CE80}" srcOrd="0" destOrd="0" presId="urn:microsoft.com/office/officeart/2005/8/layout/hProcess9"/>
    <dgm:cxn modelId="{53EF5D8C-1245-4707-92DC-E80D7DDB487F}" type="presParOf" srcId="{B5875413-DD03-4CE4-BAD8-BF08139BE5F5}" destId="{BF88D594-C4D4-4B34-A492-B0C8617EB2E7}" srcOrd="1" destOrd="0" presId="urn:microsoft.com/office/officeart/2005/8/layout/hProcess9"/>
    <dgm:cxn modelId="{643D2091-F1B1-4854-B9EF-D96BD0ACAF73}" type="presParOf" srcId="{B5875413-DD03-4CE4-BAD8-BF08139BE5F5}" destId="{9A86B697-7567-423D-BD33-E2324BCB8B06}" srcOrd="2"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474DC2A-DB2C-4FF3-9216-7DA6886B7D5B}" type="doc">
      <dgm:prSet loTypeId="urn:microsoft.com/office/officeart/2005/8/layout/vList6" loCatId="process" qsTypeId="urn:microsoft.com/office/officeart/2005/8/quickstyle/simple1" qsCatId="simple" csTypeId="urn:microsoft.com/office/officeart/2005/8/colors/colorful1#1" csCatId="colorful" phldr="1"/>
      <dgm:spPr/>
    </dgm:pt>
    <dgm:pt modelId="{C7469DEF-D2DA-4750-A296-C6E504CFA5BE}">
      <dgm:prSet phldrT="[Texte]"/>
      <dgm:spPr/>
      <dgm:t>
        <a:bodyPr/>
        <a:lstStyle/>
        <a:p>
          <a:r>
            <a:rPr lang="fr-FR" dirty="0" smtClean="0"/>
            <a:t>Mieux informer pour un dialogue social mature</a:t>
          </a:r>
          <a:endParaRPr lang="fr-FR" dirty="0"/>
        </a:p>
      </dgm:t>
    </dgm:pt>
    <dgm:pt modelId="{2942A884-5D13-4320-8742-E411DD885785}" type="parTrans" cxnId="{8A8E21F0-84FE-4B2A-9F12-74CB365BFE3D}">
      <dgm:prSet/>
      <dgm:spPr/>
      <dgm:t>
        <a:bodyPr/>
        <a:lstStyle/>
        <a:p>
          <a:endParaRPr lang="fr-FR"/>
        </a:p>
      </dgm:t>
    </dgm:pt>
    <dgm:pt modelId="{7EE55BCC-A01F-40FB-8F5F-2613399078C4}" type="sibTrans" cxnId="{8A8E21F0-84FE-4B2A-9F12-74CB365BFE3D}">
      <dgm:prSet/>
      <dgm:spPr/>
      <dgm:t>
        <a:bodyPr/>
        <a:lstStyle/>
        <a:p>
          <a:endParaRPr lang="fr-FR"/>
        </a:p>
      </dgm:t>
    </dgm:pt>
    <dgm:pt modelId="{9DEDA55A-4A22-4536-AEE1-FAC7D2257D79}">
      <dgm:prSet phldrT="[Texte]"/>
      <dgm:spPr/>
      <dgm:t>
        <a:bodyPr/>
        <a:lstStyle/>
        <a:p>
          <a:r>
            <a:rPr lang="fr-FR" dirty="0" smtClean="0"/>
            <a:t>Echanger automatiquement et régulièrement pour diminuer les contraintes administratives</a:t>
          </a:r>
          <a:endParaRPr lang="fr-FR" dirty="0"/>
        </a:p>
      </dgm:t>
    </dgm:pt>
    <dgm:pt modelId="{F233A2F1-3A6B-4373-A8F0-8FE121EAF870}" type="parTrans" cxnId="{2FDCC652-7D0F-4A4A-8FB3-1FD3305F3546}">
      <dgm:prSet/>
      <dgm:spPr/>
      <dgm:t>
        <a:bodyPr/>
        <a:lstStyle/>
        <a:p>
          <a:endParaRPr lang="fr-FR"/>
        </a:p>
      </dgm:t>
    </dgm:pt>
    <dgm:pt modelId="{877F8914-5DE6-437C-AA15-46FF06A9D0E8}" type="sibTrans" cxnId="{2FDCC652-7D0F-4A4A-8FB3-1FD3305F3546}">
      <dgm:prSet/>
      <dgm:spPr/>
      <dgm:t>
        <a:bodyPr/>
        <a:lstStyle/>
        <a:p>
          <a:endParaRPr lang="fr-FR"/>
        </a:p>
      </dgm:t>
    </dgm:pt>
    <dgm:pt modelId="{99F0E842-0B88-4F41-AF2E-3D449348A14B}">
      <dgm:prSet phldrT="[Texte]"/>
      <dgm:spPr/>
      <dgm:t>
        <a:bodyPr/>
        <a:lstStyle/>
        <a:p>
          <a:r>
            <a:rPr lang="fr-FR" dirty="0" smtClean="0"/>
            <a:t>S’affranchir du formalisme pour travailler au fond</a:t>
          </a:r>
          <a:endParaRPr lang="fr-FR" dirty="0"/>
        </a:p>
      </dgm:t>
    </dgm:pt>
    <dgm:pt modelId="{DB8AC57D-26B7-4189-A665-AEB3C83871E8}" type="parTrans" cxnId="{44B0F883-B4EE-48B8-8284-03885AC2FDF7}">
      <dgm:prSet/>
      <dgm:spPr/>
      <dgm:t>
        <a:bodyPr/>
        <a:lstStyle/>
        <a:p>
          <a:endParaRPr lang="fr-FR"/>
        </a:p>
      </dgm:t>
    </dgm:pt>
    <dgm:pt modelId="{D27EBF14-CB78-40E9-A08E-3FBBC894F077}" type="sibTrans" cxnId="{44B0F883-B4EE-48B8-8284-03885AC2FDF7}">
      <dgm:prSet/>
      <dgm:spPr/>
      <dgm:t>
        <a:bodyPr/>
        <a:lstStyle/>
        <a:p>
          <a:endParaRPr lang="fr-FR"/>
        </a:p>
      </dgm:t>
    </dgm:pt>
    <dgm:pt modelId="{41D30E0B-0FFB-4E96-9523-30738785C7BD}">
      <dgm:prSet phldrT="[Texte]"/>
      <dgm:spPr/>
      <dgm:t>
        <a:bodyPr/>
        <a:lstStyle/>
        <a:p>
          <a:r>
            <a:rPr lang="fr-FR" dirty="0" smtClean="0"/>
            <a:t>Consulter le Comité d’Entreprise sur les orientations stratégiques</a:t>
          </a:r>
          <a:endParaRPr lang="fr-FR" dirty="0"/>
        </a:p>
      </dgm:t>
    </dgm:pt>
    <dgm:pt modelId="{85047582-B46F-428C-8A25-BDCC1428077B}" type="parTrans" cxnId="{B52A0F6E-FF28-4FAF-A6DD-569B928877D6}">
      <dgm:prSet/>
      <dgm:spPr/>
      <dgm:t>
        <a:bodyPr/>
        <a:lstStyle/>
        <a:p>
          <a:endParaRPr lang="fr-FR"/>
        </a:p>
      </dgm:t>
    </dgm:pt>
    <dgm:pt modelId="{7705972F-64A0-430D-86F9-7D023D86B4BE}" type="sibTrans" cxnId="{B52A0F6E-FF28-4FAF-A6DD-569B928877D6}">
      <dgm:prSet/>
      <dgm:spPr/>
      <dgm:t>
        <a:bodyPr/>
        <a:lstStyle/>
        <a:p>
          <a:endParaRPr lang="fr-FR"/>
        </a:p>
      </dgm:t>
    </dgm:pt>
    <dgm:pt modelId="{833D5952-D028-44C9-B54C-DB66EF3344CF}">
      <dgm:prSet phldrT="[Texte]"/>
      <dgm:spPr/>
      <dgm:t>
        <a:bodyPr/>
        <a:lstStyle/>
        <a:p>
          <a:r>
            <a:rPr lang="fr-FR" smtClean="0"/>
            <a:t>Favoriser les échanges </a:t>
          </a:r>
          <a:endParaRPr lang="fr-FR" dirty="0"/>
        </a:p>
      </dgm:t>
    </dgm:pt>
    <dgm:pt modelId="{637D7D59-93F9-4189-AF30-E485C18B0A9A}" type="parTrans" cxnId="{5DC78800-3232-476C-A108-2334A6480057}">
      <dgm:prSet/>
      <dgm:spPr/>
      <dgm:t>
        <a:bodyPr/>
        <a:lstStyle/>
        <a:p>
          <a:endParaRPr lang="fr-FR"/>
        </a:p>
      </dgm:t>
    </dgm:pt>
    <dgm:pt modelId="{C8EDB9E1-E8EF-48D0-A1DE-CDF8698EA810}" type="sibTrans" cxnId="{5DC78800-3232-476C-A108-2334A6480057}">
      <dgm:prSet/>
      <dgm:spPr/>
      <dgm:t>
        <a:bodyPr/>
        <a:lstStyle/>
        <a:p>
          <a:endParaRPr lang="fr-FR"/>
        </a:p>
      </dgm:t>
    </dgm:pt>
    <dgm:pt modelId="{B43C0571-4494-45ED-8CD7-715B848C56EC}" type="pres">
      <dgm:prSet presAssocID="{8474DC2A-DB2C-4FF3-9216-7DA6886B7D5B}" presName="Name0" presStyleCnt="0">
        <dgm:presLayoutVars>
          <dgm:dir/>
          <dgm:animLvl val="lvl"/>
          <dgm:resizeHandles/>
        </dgm:presLayoutVars>
      </dgm:prSet>
      <dgm:spPr/>
    </dgm:pt>
    <dgm:pt modelId="{90BADE18-EA33-4207-A136-3826B6C5B4C7}" type="pres">
      <dgm:prSet presAssocID="{C7469DEF-D2DA-4750-A296-C6E504CFA5BE}" presName="linNode" presStyleCnt="0"/>
      <dgm:spPr/>
    </dgm:pt>
    <dgm:pt modelId="{FD4FDE15-02C5-4308-9957-C750F9118BD7}" type="pres">
      <dgm:prSet presAssocID="{C7469DEF-D2DA-4750-A296-C6E504CFA5BE}" presName="parentShp" presStyleLbl="node1" presStyleIdx="0" presStyleCnt="5">
        <dgm:presLayoutVars>
          <dgm:bulletEnabled val="1"/>
        </dgm:presLayoutVars>
      </dgm:prSet>
      <dgm:spPr/>
      <dgm:t>
        <a:bodyPr/>
        <a:lstStyle/>
        <a:p>
          <a:endParaRPr lang="fr-FR"/>
        </a:p>
      </dgm:t>
    </dgm:pt>
    <dgm:pt modelId="{2265512A-78CC-45C2-94A9-37623385841B}" type="pres">
      <dgm:prSet presAssocID="{C7469DEF-D2DA-4750-A296-C6E504CFA5BE}" presName="childShp" presStyleLbl="bgAccFollowNode1" presStyleIdx="0" presStyleCnt="5">
        <dgm:presLayoutVars>
          <dgm:bulletEnabled val="1"/>
        </dgm:presLayoutVars>
      </dgm:prSet>
      <dgm:spPr/>
    </dgm:pt>
    <dgm:pt modelId="{B2650985-6949-423D-A933-6DD6728E3ED4}" type="pres">
      <dgm:prSet presAssocID="{7EE55BCC-A01F-40FB-8F5F-2613399078C4}" presName="spacing" presStyleCnt="0"/>
      <dgm:spPr/>
    </dgm:pt>
    <dgm:pt modelId="{677C55BB-C5DF-4309-AF1A-AD33D141400F}" type="pres">
      <dgm:prSet presAssocID="{9DEDA55A-4A22-4536-AEE1-FAC7D2257D79}" presName="linNode" presStyleCnt="0"/>
      <dgm:spPr/>
    </dgm:pt>
    <dgm:pt modelId="{E1E72276-FB20-4068-BA9A-6266063FE4AD}" type="pres">
      <dgm:prSet presAssocID="{9DEDA55A-4A22-4536-AEE1-FAC7D2257D79}" presName="parentShp" presStyleLbl="node1" presStyleIdx="1" presStyleCnt="5">
        <dgm:presLayoutVars>
          <dgm:bulletEnabled val="1"/>
        </dgm:presLayoutVars>
      </dgm:prSet>
      <dgm:spPr/>
      <dgm:t>
        <a:bodyPr/>
        <a:lstStyle/>
        <a:p>
          <a:endParaRPr lang="fr-FR"/>
        </a:p>
      </dgm:t>
    </dgm:pt>
    <dgm:pt modelId="{17BD69DB-44BA-48A3-807D-EA3BEE449142}" type="pres">
      <dgm:prSet presAssocID="{9DEDA55A-4A22-4536-AEE1-FAC7D2257D79}" presName="childShp" presStyleLbl="bgAccFollowNode1" presStyleIdx="1" presStyleCnt="5">
        <dgm:presLayoutVars>
          <dgm:bulletEnabled val="1"/>
        </dgm:presLayoutVars>
      </dgm:prSet>
      <dgm:spPr/>
    </dgm:pt>
    <dgm:pt modelId="{11DD727B-BF08-4E05-8C55-0FEAFF45C8BC}" type="pres">
      <dgm:prSet presAssocID="{877F8914-5DE6-437C-AA15-46FF06A9D0E8}" presName="spacing" presStyleCnt="0"/>
      <dgm:spPr/>
    </dgm:pt>
    <dgm:pt modelId="{C9EAE473-9EF7-4D98-8DC2-F6A73D3BBA59}" type="pres">
      <dgm:prSet presAssocID="{99F0E842-0B88-4F41-AF2E-3D449348A14B}" presName="linNode" presStyleCnt="0"/>
      <dgm:spPr/>
    </dgm:pt>
    <dgm:pt modelId="{075A455B-B6D2-4164-B8B4-1D5FF182A685}" type="pres">
      <dgm:prSet presAssocID="{99F0E842-0B88-4F41-AF2E-3D449348A14B}" presName="parentShp" presStyleLbl="node1" presStyleIdx="2" presStyleCnt="5">
        <dgm:presLayoutVars>
          <dgm:bulletEnabled val="1"/>
        </dgm:presLayoutVars>
      </dgm:prSet>
      <dgm:spPr/>
      <dgm:t>
        <a:bodyPr/>
        <a:lstStyle/>
        <a:p>
          <a:endParaRPr lang="fr-FR"/>
        </a:p>
      </dgm:t>
    </dgm:pt>
    <dgm:pt modelId="{A2382162-0B26-486A-AB5C-E8FAACD2C7FD}" type="pres">
      <dgm:prSet presAssocID="{99F0E842-0B88-4F41-AF2E-3D449348A14B}" presName="childShp" presStyleLbl="bgAccFollowNode1" presStyleIdx="2" presStyleCnt="5">
        <dgm:presLayoutVars>
          <dgm:bulletEnabled val="1"/>
        </dgm:presLayoutVars>
      </dgm:prSet>
      <dgm:spPr/>
    </dgm:pt>
    <dgm:pt modelId="{052EF6C6-F430-43B5-A4E1-1582D41287CB}" type="pres">
      <dgm:prSet presAssocID="{D27EBF14-CB78-40E9-A08E-3FBBC894F077}" presName="spacing" presStyleCnt="0"/>
      <dgm:spPr/>
    </dgm:pt>
    <dgm:pt modelId="{1ED47BA5-419E-43BB-90A0-6D3057B40F85}" type="pres">
      <dgm:prSet presAssocID="{41D30E0B-0FFB-4E96-9523-30738785C7BD}" presName="linNode" presStyleCnt="0"/>
      <dgm:spPr/>
    </dgm:pt>
    <dgm:pt modelId="{4E41120E-60A1-4DBA-8636-1ACEAC475D75}" type="pres">
      <dgm:prSet presAssocID="{41D30E0B-0FFB-4E96-9523-30738785C7BD}" presName="parentShp" presStyleLbl="node1" presStyleIdx="3" presStyleCnt="5">
        <dgm:presLayoutVars>
          <dgm:bulletEnabled val="1"/>
        </dgm:presLayoutVars>
      </dgm:prSet>
      <dgm:spPr/>
      <dgm:t>
        <a:bodyPr/>
        <a:lstStyle/>
        <a:p>
          <a:endParaRPr lang="fr-FR"/>
        </a:p>
      </dgm:t>
    </dgm:pt>
    <dgm:pt modelId="{AFD7758E-C464-4258-B079-5664704A7CD4}" type="pres">
      <dgm:prSet presAssocID="{41D30E0B-0FFB-4E96-9523-30738785C7BD}" presName="childShp" presStyleLbl="bgAccFollowNode1" presStyleIdx="3" presStyleCnt="5">
        <dgm:presLayoutVars>
          <dgm:bulletEnabled val="1"/>
        </dgm:presLayoutVars>
      </dgm:prSet>
      <dgm:spPr/>
    </dgm:pt>
    <dgm:pt modelId="{74266072-8B46-4736-BAD1-F6C3A0C1C08A}" type="pres">
      <dgm:prSet presAssocID="{7705972F-64A0-430D-86F9-7D023D86B4BE}" presName="spacing" presStyleCnt="0"/>
      <dgm:spPr/>
    </dgm:pt>
    <dgm:pt modelId="{9C7855DD-4C97-4407-B58A-5A5FA1F709B9}" type="pres">
      <dgm:prSet presAssocID="{833D5952-D028-44C9-B54C-DB66EF3344CF}" presName="linNode" presStyleCnt="0"/>
      <dgm:spPr/>
    </dgm:pt>
    <dgm:pt modelId="{D6258E69-D54C-4042-9F22-2244CEDCE693}" type="pres">
      <dgm:prSet presAssocID="{833D5952-D028-44C9-B54C-DB66EF3344CF}" presName="parentShp" presStyleLbl="node1" presStyleIdx="4" presStyleCnt="5">
        <dgm:presLayoutVars>
          <dgm:bulletEnabled val="1"/>
        </dgm:presLayoutVars>
      </dgm:prSet>
      <dgm:spPr/>
      <dgm:t>
        <a:bodyPr/>
        <a:lstStyle/>
        <a:p>
          <a:endParaRPr lang="fr-FR"/>
        </a:p>
      </dgm:t>
    </dgm:pt>
    <dgm:pt modelId="{3067FAEA-79DF-4F22-B83B-036F8A4E964B}" type="pres">
      <dgm:prSet presAssocID="{833D5952-D028-44C9-B54C-DB66EF3344CF}" presName="childShp" presStyleLbl="bgAccFollowNode1" presStyleIdx="4" presStyleCnt="5">
        <dgm:presLayoutVars>
          <dgm:bulletEnabled val="1"/>
        </dgm:presLayoutVars>
      </dgm:prSet>
      <dgm:spPr/>
    </dgm:pt>
  </dgm:ptLst>
  <dgm:cxnLst>
    <dgm:cxn modelId="{0835FC8E-B22D-4355-BED4-0D1FBF44AD46}" type="presOf" srcId="{9DEDA55A-4A22-4536-AEE1-FAC7D2257D79}" destId="{E1E72276-FB20-4068-BA9A-6266063FE4AD}" srcOrd="0" destOrd="0" presId="urn:microsoft.com/office/officeart/2005/8/layout/vList6"/>
    <dgm:cxn modelId="{07CAA2B1-8D03-4D01-BC7A-270BC4D833AF}" type="presOf" srcId="{C7469DEF-D2DA-4750-A296-C6E504CFA5BE}" destId="{FD4FDE15-02C5-4308-9957-C750F9118BD7}" srcOrd="0" destOrd="0" presId="urn:microsoft.com/office/officeart/2005/8/layout/vList6"/>
    <dgm:cxn modelId="{06C914BE-EF75-4B7C-95CF-76D7A9C542D5}" type="presOf" srcId="{8474DC2A-DB2C-4FF3-9216-7DA6886B7D5B}" destId="{B43C0571-4494-45ED-8CD7-715B848C56EC}" srcOrd="0" destOrd="0" presId="urn:microsoft.com/office/officeart/2005/8/layout/vList6"/>
    <dgm:cxn modelId="{B52A0F6E-FF28-4FAF-A6DD-569B928877D6}" srcId="{8474DC2A-DB2C-4FF3-9216-7DA6886B7D5B}" destId="{41D30E0B-0FFB-4E96-9523-30738785C7BD}" srcOrd="3" destOrd="0" parTransId="{85047582-B46F-428C-8A25-BDCC1428077B}" sibTransId="{7705972F-64A0-430D-86F9-7D023D86B4BE}"/>
    <dgm:cxn modelId="{44B0F883-B4EE-48B8-8284-03885AC2FDF7}" srcId="{8474DC2A-DB2C-4FF3-9216-7DA6886B7D5B}" destId="{99F0E842-0B88-4F41-AF2E-3D449348A14B}" srcOrd="2" destOrd="0" parTransId="{DB8AC57D-26B7-4189-A665-AEB3C83871E8}" sibTransId="{D27EBF14-CB78-40E9-A08E-3FBBC894F077}"/>
    <dgm:cxn modelId="{C8DB6DE3-A707-46DE-8500-B7AE4E94F564}" type="presOf" srcId="{99F0E842-0B88-4F41-AF2E-3D449348A14B}" destId="{075A455B-B6D2-4164-B8B4-1D5FF182A685}" srcOrd="0" destOrd="0" presId="urn:microsoft.com/office/officeart/2005/8/layout/vList6"/>
    <dgm:cxn modelId="{2FDCC652-7D0F-4A4A-8FB3-1FD3305F3546}" srcId="{8474DC2A-DB2C-4FF3-9216-7DA6886B7D5B}" destId="{9DEDA55A-4A22-4536-AEE1-FAC7D2257D79}" srcOrd="1" destOrd="0" parTransId="{F233A2F1-3A6B-4373-A8F0-8FE121EAF870}" sibTransId="{877F8914-5DE6-437C-AA15-46FF06A9D0E8}"/>
    <dgm:cxn modelId="{8A8E21F0-84FE-4B2A-9F12-74CB365BFE3D}" srcId="{8474DC2A-DB2C-4FF3-9216-7DA6886B7D5B}" destId="{C7469DEF-D2DA-4750-A296-C6E504CFA5BE}" srcOrd="0" destOrd="0" parTransId="{2942A884-5D13-4320-8742-E411DD885785}" sibTransId="{7EE55BCC-A01F-40FB-8F5F-2613399078C4}"/>
    <dgm:cxn modelId="{20C6B677-5E0C-4A7F-8082-CB5F56D67866}" type="presOf" srcId="{41D30E0B-0FFB-4E96-9523-30738785C7BD}" destId="{4E41120E-60A1-4DBA-8636-1ACEAC475D75}" srcOrd="0" destOrd="0" presId="urn:microsoft.com/office/officeart/2005/8/layout/vList6"/>
    <dgm:cxn modelId="{5DC78800-3232-476C-A108-2334A6480057}" srcId="{8474DC2A-DB2C-4FF3-9216-7DA6886B7D5B}" destId="{833D5952-D028-44C9-B54C-DB66EF3344CF}" srcOrd="4" destOrd="0" parTransId="{637D7D59-93F9-4189-AF30-E485C18B0A9A}" sibTransId="{C8EDB9E1-E8EF-48D0-A1DE-CDF8698EA810}"/>
    <dgm:cxn modelId="{6A3CBCA5-1589-430E-9586-189D96369A08}" type="presOf" srcId="{833D5952-D028-44C9-B54C-DB66EF3344CF}" destId="{D6258E69-D54C-4042-9F22-2244CEDCE693}" srcOrd="0" destOrd="0" presId="urn:microsoft.com/office/officeart/2005/8/layout/vList6"/>
    <dgm:cxn modelId="{55FA5212-9DCE-41B7-B7C9-64BE91DC3AF5}" type="presParOf" srcId="{B43C0571-4494-45ED-8CD7-715B848C56EC}" destId="{90BADE18-EA33-4207-A136-3826B6C5B4C7}" srcOrd="0" destOrd="0" presId="urn:microsoft.com/office/officeart/2005/8/layout/vList6"/>
    <dgm:cxn modelId="{7AF9AD7B-D6E5-4A6C-91D0-D8E4A1A72E8E}" type="presParOf" srcId="{90BADE18-EA33-4207-A136-3826B6C5B4C7}" destId="{FD4FDE15-02C5-4308-9957-C750F9118BD7}" srcOrd="0" destOrd="0" presId="urn:microsoft.com/office/officeart/2005/8/layout/vList6"/>
    <dgm:cxn modelId="{0E8497FA-A415-4F0D-A183-CAC8C10E0F2A}" type="presParOf" srcId="{90BADE18-EA33-4207-A136-3826B6C5B4C7}" destId="{2265512A-78CC-45C2-94A9-37623385841B}" srcOrd="1" destOrd="0" presId="urn:microsoft.com/office/officeart/2005/8/layout/vList6"/>
    <dgm:cxn modelId="{84F80CC4-BB13-4E03-B448-2ACC49F8B023}" type="presParOf" srcId="{B43C0571-4494-45ED-8CD7-715B848C56EC}" destId="{B2650985-6949-423D-A933-6DD6728E3ED4}" srcOrd="1" destOrd="0" presId="urn:microsoft.com/office/officeart/2005/8/layout/vList6"/>
    <dgm:cxn modelId="{B1D47253-BA9C-402F-84C7-78DA0B6357D0}" type="presParOf" srcId="{B43C0571-4494-45ED-8CD7-715B848C56EC}" destId="{677C55BB-C5DF-4309-AF1A-AD33D141400F}" srcOrd="2" destOrd="0" presId="urn:microsoft.com/office/officeart/2005/8/layout/vList6"/>
    <dgm:cxn modelId="{43092DF6-0FC1-4B72-8CB0-D6E4BE636E33}" type="presParOf" srcId="{677C55BB-C5DF-4309-AF1A-AD33D141400F}" destId="{E1E72276-FB20-4068-BA9A-6266063FE4AD}" srcOrd="0" destOrd="0" presId="urn:microsoft.com/office/officeart/2005/8/layout/vList6"/>
    <dgm:cxn modelId="{E4AD7A11-5068-4E66-8CC7-FB8D89C8CA0F}" type="presParOf" srcId="{677C55BB-C5DF-4309-AF1A-AD33D141400F}" destId="{17BD69DB-44BA-48A3-807D-EA3BEE449142}" srcOrd="1" destOrd="0" presId="urn:microsoft.com/office/officeart/2005/8/layout/vList6"/>
    <dgm:cxn modelId="{255B6006-BF9E-4AAC-98A5-4C11B16AF7FF}" type="presParOf" srcId="{B43C0571-4494-45ED-8CD7-715B848C56EC}" destId="{11DD727B-BF08-4E05-8C55-0FEAFF45C8BC}" srcOrd="3" destOrd="0" presId="urn:microsoft.com/office/officeart/2005/8/layout/vList6"/>
    <dgm:cxn modelId="{B3C3CD02-262B-43DF-96F3-6BDE4F813DED}" type="presParOf" srcId="{B43C0571-4494-45ED-8CD7-715B848C56EC}" destId="{C9EAE473-9EF7-4D98-8DC2-F6A73D3BBA59}" srcOrd="4" destOrd="0" presId="urn:microsoft.com/office/officeart/2005/8/layout/vList6"/>
    <dgm:cxn modelId="{C01DD280-9767-4EFB-93CB-789A4774E430}" type="presParOf" srcId="{C9EAE473-9EF7-4D98-8DC2-F6A73D3BBA59}" destId="{075A455B-B6D2-4164-B8B4-1D5FF182A685}" srcOrd="0" destOrd="0" presId="urn:microsoft.com/office/officeart/2005/8/layout/vList6"/>
    <dgm:cxn modelId="{A46A8F3B-ED40-4E9A-B2BB-D63C3E10E236}" type="presParOf" srcId="{C9EAE473-9EF7-4D98-8DC2-F6A73D3BBA59}" destId="{A2382162-0B26-486A-AB5C-E8FAACD2C7FD}" srcOrd="1" destOrd="0" presId="urn:microsoft.com/office/officeart/2005/8/layout/vList6"/>
    <dgm:cxn modelId="{88F2A214-28D2-4AB5-B79F-37A2DD960F79}" type="presParOf" srcId="{B43C0571-4494-45ED-8CD7-715B848C56EC}" destId="{052EF6C6-F430-43B5-A4E1-1582D41287CB}" srcOrd="5" destOrd="0" presId="urn:microsoft.com/office/officeart/2005/8/layout/vList6"/>
    <dgm:cxn modelId="{27882C21-111F-42BA-A3A6-91585106D0B3}" type="presParOf" srcId="{B43C0571-4494-45ED-8CD7-715B848C56EC}" destId="{1ED47BA5-419E-43BB-90A0-6D3057B40F85}" srcOrd="6" destOrd="0" presId="urn:microsoft.com/office/officeart/2005/8/layout/vList6"/>
    <dgm:cxn modelId="{20FB2767-40E9-41CC-8AAB-E86BC7A7EE70}" type="presParOf" srcId="{1ED47BA5-419E-43BB-90A0-6D3057B40F85}" destId="{4E41120E-60A1-4DBA-8636-1ACEAC475D75}" srcOrd="0" destOrd="0" presId="urn:microsoft.com/office/officeart/2005/8/layout/vList6"/>
    <dgm:cxn modelId="{8C4306CD-708E-4A74-A6A5-F578CED20C79}" type="presParOf" srcId="{1ED47BA5-419E-43BB-90A0-6D3057B40F85}" destId="{AFD7758E-C464-4258-B079-5664704A7CD4}" srcOrd="1" destOrd="0" presId="urn:microsoft.com/office/officeart/2005/8/layout/vList6"/>
    <dgm:cxn modelId="{95D6DC4C-B070-4307-8E1C-7B3607C8869F}" type="presParOf" srcId="{B43C0571-4494-45ED-8CD7-715B848C56EC}" destId="{74266072-8B46-4736-BAD1-F6C3A0C1C08A}" srcOrd="7" destOrd="0" presId="urn:microsoft.com/office/officeart/2005/8/layout/vList6"/>
    <dgm:cxn modelId="{F819D008-E789-42AB-83FA-321855FAB774}" type="presParOf" srcId="{B43C0571-4494-45ED-8CD7-715B848C56EC}" destId="{9C7855DD-4C97-4407-B58A-5A5FA1F709B9}" srcOrd="8" destOrd="0" presId="urn:microsoft.com/office/officeart/2005/8/layout/vList6"/>
    <dgm:cxn modelId="{BB675100-96CA-49E4-A067-B276C00423F8}" type="presParOf" srcId="{9C7855DD-4C97-4407-B58A-5A5FA1F709B9}" destId="{D6258E69-D54C-4042-9F22-2244CEDCE693}" srcOrd="0" destOrd="0" presId="urn:microsoft.com/office/officeart/2005/8/layout/vList6"/>
    <dgm:cxn modelId="{0E311700-A628-4F6A-A550-640AB9222053}" type="presParOf" srcId="{9C7855DD-4C97-4407-B58A-5A5FA1F709B9}" destId="{3067FAEA-79DF-4F22-B83B-036F8A4E964B}"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4337E9B-E417-48EB-8BD6-64680B1BC78D}" type="doc">
      <dgm:prSet loTypeId="urn:microsoft.com/office/officeart/2005/8/layout/chevron1" loCatId="process" qsTypeId="urn:microsoft.com/office/officeart/2005/8/quickstyle/simple1" qsCatId="simple" csTypeId="urn:microsoft.com/office/officeart/2005/8/colors/colorful4" csCatId="colorful" phldr="1"/>
      <dgm:spPr/>
    </dgm:pt>
    <dgm:pt modelId="{E9547DA3-E784-4B69-9B47-B77C2DD7C008}">
      <dgm:prSet phldrT="[Texte]"/>
      <dgm:spPr/>
      <dgm:t>
        <a:bodyPr/>
        <a:lstStyle/>
        <a:p>
          <a:r>
            <a:rPr lang="fr-FR" dirty="0" smtClean="0"/>
            <a:t>2013</a:t>
          </a:r>
          <a:endParaRPr lang="fr-FR" dirty="0"/>
        </a:p>
      </dgm:t>
    </dgm:pt>
    <dgm:pt modelId="{F570DAC8-DD51-4206-85AF-976279126E83}" type="parTrans" cxnId="{AA8E90EF-C52E-49B2-9011-AE7A24312355}">
      <dgm:prSet/>
      <dgm:spPr/>
      <dgm:t>
        <a:bodyPr/>
        <a:lstStyle/>
        <a:p>
          <a:endParaRPr lang="fr-FR"/>
        </a:p>
      </dgm:t>
    </dgm:pt>
    <dgm:pt modelId="{858174CB-99E6-49C3-80BC-2720375AB0F8}" type="sibTrans" cxnId="{AA8E90EF-C52E-49B2-9011-AE7A24312355}">
      <dgm:prSet/>
      <dgm:spPr/>
      <dgm:t>
        <a:bodyPr/>
        <a:lstStyle/>
        <a:p>
          <a:endParaRPr lang="fr-FR"/>
        </a:p>
      </dgm:t>
    </dgm:pt>
    <dgm:pt modelId="{E958FFD9-8EE9-4DAC-A154-338E65E2E0C5}">
      <dgm:prSet phldrT="[Texte]"/>
      <dgm:spPr/>
      <dgm:t>
        <a:bodyPr/>
        <a:lstStyle/>
        <a:p>
          <a:r>
            <a:rPr lang="fr-FR" dirty="0" smtClean="0"/>
            <a:t>2014</a:t>
          </a:r>
          <a:endParaRPr lang="fr-FR" dirty="0"/>
        </a:p>
      </dgm:t>
    </dgm:pt>
    <dgm:pt modelId="{D5342F04-50B6-4991-B325-2F62979ABC49}" type="parTrans" cxnId="{921C3D01-0A9C-4988-8C7B-8CADEC72A5BB}">
      <dgm:prSet/>
      <dgm:spPr/>
      <dgm:t>
        <a:bodyPr/>
        <a:lstStyle/>
        <a:p>
          <a:endParaRPr lang="fr-FR"/>
        </a:p>
      </dgm:t>
    </dgm:pt>
    <dgm:pt modelId="{61677B66-69D8-4B49-A85B-9A812DDE166C}" type="sibTrans" cxnId="{921C3D01-0A9C-4988-8C7B-8CADEC72A5BB}">
      <dgm:prSet/>
      <dgm:spPr/>
      <dgm:t>
        <a:bodyPr/>
        <a:lstStyle/>
        <a:p>
          <a:endParaRPr lang="fr-FR"/>
        </a:p>
      </dgm:t>
    </dgm:pt>
    <dgm:pt modelId="{2EA49A06-1B84-461A-B51E-787B3AE022BB}">
      <dgm:prSet phldrT="[Texte]"/>
      <dgm:spPr/>
      <dgm:t>
        <a:bodyPr/>
        <a:lstStyle/>
        <a:p>
          <a:r>
            <a:rPr lang="fr-FR" dirty="0" smtClean="0"/>
            <a:t>2015</a:t>
          </a:r>
          <a:endParaRPr lang="fr-FR" dirty="0"/>
        </a:p>
      </dgm:t>
    </dgm:pt>
    <dgm:pt modelId="{F79979D2-D978-43DE-A39D-350F3FEBA0D2}" type="parTrans" cxnId="{21CEF63C-0C6B-4F3B-8356-4E8751BD73C2}">
      <dgm:prSet/>
      <dgm:spPr/>
      <dgm:t>
        <a:bodyPr/>
        <a:lstStyle/>
        <a:p>
          <a:endParaRPr lang="fr-FR"/>
        </a:p>
      </dgm:t>
    </dgm:pt>
    <dgm:pt modelId="{A95102BE-63FE-489E-BC48-5BFAC95B1FC8}" type="sibTrans" cxnId="{21CEF63C-0C6B-4F3B-8356-4E8751BD73C2}">
      <dgm:prSet/>
      <dgm:spPr/>
      <dgm:t>
        <a:bodyPr/>
        <a:lstStyle/>
        <a:p>
          <a:endParaRPr lang="fr-FR"/>
        </a:p>
      </dgm:t>
    </dgm:pt>
    <dgm:pt modelId="{9E408AEF-D83C-41BC-BA1C-A89A7BA71825}">
      <dgm:prSet phldrT="[Texte]"/>
      <dgm:spPr/>
      <dgm:t>
        <a:bodyPr/>
        <a:lstStyle/>
        <a:p>
          <a:r>
            <a:rPr lang="fr-FR" dirty="0" smtClean="0"/>
            <a:t>2016</a:t>
          </a:r>
          <a:endParaRPr lang="fr-FR" dirty="0"/>
        </a:p>
      </dgm:t>
    </dgm:pt>
    <dgm:pt modelId="{9C09138F-71CB-4190-A469-F5099CBC41B2}" type="parTrans" cxnId="{2BA42E0A-9E78-46DE-BA7B-41D4F2D3AC13}">
      <dgm:prSet/>
      <dgm:spPr/>
      <dgm:t>
        <a:bodyPr/>
        <a:lstStyle/>
        <a:p>
          <a:endParaRPr lang="fr-FR"/>
        </a:p>
      </dgm:t>
    </dgm:pt>
    <dgm:pt modelId="{2B52E445-8B56-4894-88B8-047B9D05F14A}" type="sibTrans" cxnId="{2BA42E0A-9E78-46DE-BA7B-41D4F2D3AC13}">
      <dgm:prSet/>
      <dgm:spPr/>
      <dgm:t>
        <a:bodyPr/>
        <a:lstStyle/>
        <a:p>
          <a:endParaRPr lang="fr-FR"/>
        </a:p>
      </dgm:t>
    </dgm:pt>
    <dgm:pt modelId="{8FE1BE97-1C9B-429B-9863-F5717217E23A}" type="pres">
      <dgm:prSet presAssocID="{D4337E9B-E417-48EB-8BD6-64680B1BC78D}" presName="Name0" presStyleCnt="0">
        <dgm:presLayoutVars>
          <dgm:dir/>
          <dgm:animLvl val="lvl"/>
          <dgm:resizeHandles val="exact"/>
        </dgm:presLayoutVars>
      </dgm:prSet>
      <dgm:spPr/>
    </dgm:pt>
    <dgm:pt modelId="{80AB27BC-AB7E-48CC-84A6-0F07435244BA}" type="pres">
      <dgm:prSet presAssocID="{E9547DA3-E784-4B69-9B47-B77C2DD7C008}" presName="parTxOnly" presStyleLbl="node1" presStyleIdx="0" presStyleCnt="4">
        <dgm:presLayoutVars>
          <dgm:chMax val="0"/>
          <dgm:chPref val="0"/>
          <dgm:bulletEnabled val="1"/>
        </dgm:presLayoutVars>
      </dgm:prSet>
      <dgm:spPr/>
      <dgm:t>
        <a:bodyPr/>
        <a:lstStyle/>
        <a:p>
          <a:endParaRPr lang="fr-FR"/>
        </a:p>
      </dgm:t>
    </dgm:pt>
    <dgm:pt modelId="{92F7A3E3-F2BC-4735-8641-7DB5BA23C2B4}" type="pres">
      <dgm:prSet presAssocID="{858174CB-99E6-49C3-80BC-2720375AB0F8}" presName="parTxOnlySpace" presStyleCnt="0"/>
      <dgm:spPr/>
    </dgm:pt>
    <dgm:pt modelId="{5B51EC3E-6CF6-4D1D-A190-5A77D6A55D38}" type="pres">
      <dgm:prSet presAssocID="{E958FFD9-8EE9-4DAC-A154-338E65E2E0C5}" presName="parTxOnly" presStyleLbl="node1" presStyleIdx="1" presStyleCnt="4">
        <dgm:presLayoutVars>
          <dgm:chMax val="0"/>
          <dgm:chPref val="0"/>
          <dgm:bulletEnabled val="1"/>
        </dgm:presLayoutVars>
      </dgm:prSet>
      <dgm:spPr/>
      <dgm:t>
        <a:bodyPr/>
        <a:lstStyle/>
        <a:p>
          <a:endParaRPr lang="fr-FR"/>
        </a:p>
      </dgm:t>
    </dgm:pt>
    <dgm:pt modelId="{8ED172CC-9DF7-4D77-B056-56DF97B265F1}" type="pres">
      <dgm:prSet presAssocID="{61677B66-69D8-4B49-A85B-9A812DDE166C}" presName="parTxOnlySpace" presStyleCnt="0"/>
      <dgm:spPr/>
    </dgm:pt>
    <dgm:pt modelId="{70D9C9AC-A089-4FF5-B558-D086C7159E13}" type="pres">
      <dgm:prSet presAssocID="{2EA49A06-1B84-461A-B51E-787B3AE022BB}" presName="parTxOnly" presStyleLbl="node1" presStyleIdx="2" presStyleCnt="4">
        <dgm:presLayoutVars>
          <dgm:chMax val="0"/>
          <dgm:chPref val="0"/>
          <dgm:bulletEnabled val="1"/>
        </dgm:presLayoutVars>
      </dgm:prSet>
      <dgm:spPr/>
      <dgm:t>
        <a:bodyPr/>
        <a:lstStyle/>
        <a:p>
          <a:endParaRPr lang="fr-FR"/>
        </a:p>
      </dgm:t>
    </dgm:pt>
    <dgm:pt modelId="{DBDBF1E3-3173-4B47-A8C1-6A46BEF538A3}" type="pres">
      <dgm:prSet presAssocID="{A95102BE-63FE-489E-BC48-5BFAC95B1FC8}" presName="parTxOnlySpace" presStyleCnt="0"/>
      <dgm:spPr/>
    </dgm:pt>
    <dgm:pt modelId="{18B12F68-BF89-4BE4-9EB7-C21E645EA418}" type="pres">
      <dgm:prSet presAssocID="{9E408AEF-D83C-41BC-BA1C-A89A7BA71825}" presName="parTxOnly" presStyleLbl="node1" presStyleIdx="3" presStyleCnt="4">
        <dgm:presLayoutVars>
          <dgm:chMax val="0"/>
          <dgm:chPref val="0"/>
          <dgm:bulletEnabled val="1"/>
        </dgm:presLayoutVars>
      </dgm:prSet>
      <dgm:spPr/>
      <dgm:t>
        <a:bodyPr/>
        <a:lstStyle/>
        <a:p>
          <a:endParaRPr lang="fr-FR"/>
        </a:p>
      </dgm:t>
    </dgm:pt>
  </dgm:ptLst>
  <dgm:cxnLst>
    <dgm:cxn modelId="{816ABFA2-CB73-44DB-9FD0-68A4B0FCA661}" type="presOf" srcId="{9E408AEF-D83C-41BC-BA1C-A89A7BA71825}" destId="{18B12F68-BF89-4BE4-9EB7-C21E645EA418}" srcOrd="0" destOrd="0" presId="urn:microsoft.com/office/officeart/2005/8/layout/chevron1"/>
    <dgm:cxn modelId="{21CEF63C-0C6B-4F3B-8356-4E8751BD73C2}" srcId="{D4337E9B-E417-48EB-8BD6-64680B1BC78D}" destId="{2EA49A06-1B84-461A-B51E-787B3AE022BB}" srcOrd="2" destOrd="0" parTransId="{F79979D2-D978-43DE-A39D-350F3FEBA0D2}" sibTransId="{A95102BE-63FE-489E-BC48-5BFAC95B1FC8}"/>
    <dgm:cxn modelId="{AA8E90EF-C52E-49B2-9011-AE7A24312355}" srcId="{D4337E9B-E417-48EB-8BD6-64680B1BC78D}" destId="{E9547DA3-E784-4B69-9B47-B77C2DD7C008}" srcOrd="0" destOrd="0" parTransId="{F570DAC8-DD51-4206-85AF-976279126E83}" sibTransId="{858174CB-99E6-49C3-80BC-2720375AB0F8}"/>
    <dgm:cxn modelId="{921C3D01-0A9C-4988-8C7B-8CADEC72A5BB}" srcId="{D4337E9B-E417-48EB-8BD6-64680B1BC78D}" destId="{E958FFD9-8EE9-4DAC-A154-338E65E2E0C5}" srcOrd="1" destOrd="0" parTransId="{D5342F04-50B6-4991-B325-2F62979ABC49}" sibTransId="{61677B66-69D8-4B49-A85B-9A812DDE166C}"/>
    <dgm:cxn modelId="{73DE5B81-A2AE-4EAF-90F1-6512DDC4C389}" type="presOf" srcId="{2EA49A06-1B84-461A-B51E-787B3AE022BB}" destId="{70D9C9AC-A089-4FF5-B558-D086C7159E13}" srcOrd="0" destOrd="0" presId="urn:microsoft.com/office/officeart/2005/8/layout/chevron1"/>
    <dgm:cxn modelId="{2BA42E0A-9E78-46DE-BA7B-41D4F2D3AC13}" srcId="{D4337E9B-E417-48EB-8BD6-64680B1BC78D}" destId="{9E408AEF-D83C-41BC-BA1C-A89A7BA71825}" srcOrd="3" destOrd="0" parTransId="{9C09138F-71CB-4190-A469-F5099CBC41B2}" sibTransId="{2B52E445-8B56-4894-88B8-047B9D05F14A}"/>
    <dgm:cxn modelId="{ABBA3B2F-1A29-4DF4-BECD-F734FBE2C9A0}" type="presOf" srcId="{E9547DA3-E784-4B69-9B47-B77C2DD7C008}" destId="{80AB27BC-AB7E-48CC-84A6-0F07435244BA}" srcOrd="0" destOrd="0" presId="urn:microsoft.com/office/officeart/2005/8/layout/chevron1"/>
    <dgm:cxn modelId="{B33F2E73-6DC0-4AEC-816F-49A04C6DB3B3}" type="presOf" srcId="{D4337E9B-E417-48EB-8BD6-64680B1BC78D}" destId="{8FE1BE97-1C9B-429B-9863-F5717217E23A}" srcOrd="0" destOrd="0" presId="urn:microsoft.com/office/officeart/2005/8/layout/chevron1"/>
    <dgm:cxn modelId="{385F4C2C-0B45-4C18-B7D0-CBB5B19A0AC4}" type="presOf" srcId="{E958FFD9-8EE9-4DAC-A154-338E65E2E0C5}" destId="{5B51EC3E-6CF6-4D1D-A190-5A77D6A55D38}" srcOrd="0" destOrd="0" presId="urn:microsoft.com/office/officeart/2005/8/layout/chevron1"/>
    <dgm:cxn modelId="{1EACC985-3D35-4A38-B2A4-5A63667368E5}" type="presParOf" srcId="{8FE1BE97-1C9B-429B-9863-F5717217E23A}" destId="{80AB27BC-AB7E-48CC-84A6-0F07435244BA}" srcOrd="0" destOrd="0" presId="urn:microsoft.com/office/officeart/2005/8/layout/chevron1"/>
    <dgm:cxn modelId="{DFF0473F-E122-4453-9FD9-8CF3704649C9}" type="presParOf" srcId="{8FE1BE97-1C9B-429B-9863-F5717217E23A}" destId="{92F7A3E3-F2BC-4735-8641-7DB5BA23C2B4}" srcOrd="1" destOrd="0" presId="urn:microsoft.com/office/officeart/2005/8/layout/chevron1"/>
    <dgm:cxn modelId="{10E5BBAD-2B1E-40A7-9B1A-675547068814}" type="presParOf" srcId="{8FE1BE97-1C9B-429B-9863-F5717217E23A}" destId="{5B51EC3E-6CF6-4D1D-A190-5A77D6A55D38}" srcOrd="2" destOrd="0" presId="urn:microsoft.com/office/officeart/2005/8/layout/chevron1"/>
    <dgm:cxn modelId="{21F3262D-999E-4DE9-B0E7-327C5D0B1A65}" type="presParOf" srcId="{8FE1BE97-1C9B-429B-9863-F5717217E23A}" destId="{8ED172CC-9DF7-4D77-B056-56DF97B265F1}" srcOrd="3" destOrd="0" presId="urn:microsoft.com/office/officeart/2005/8/layout/chevron1"/>
    <dgm:cxn modelId="{14BFDA1B-5663-409C-A67A-74A0A898D429}" type="presParOf" srcId="{8FE1BE97-1C9B-429B-9863-F5717217E23A}" destId="{70D9C9AC-A089-4FF5-B558-D086C7159E13}" srcOrd="4" destOrd="0" presId="urn:microsoft.com/office/officeart/2005/8/layout/chevron1"/>
    <dgm:cxn modelId="{9C5C0F41-F57B-4406-BE5A-1B09F863302F}" type="presParOf" srcId="{8FE1BE97-1C9B-429B-9863-F5717217E23A}" destId="{DBDBF1E3-3173-4B47-A8C1-6A46BEF538A3}" srcOrd="5" destOrd="0" presId="urn:microsoft.com/office/officeart/2005/8/layout/chevron1"/>
    <dgm:cxn modelId="{A071C5C5-F57A-48EA-A4F9-D0F34F6FDE3D}" type="presParOf" srcId="{8FE1BE97-1C9B-429B-9863-F5717217E23A}" destId="{18B12F68-BF89-4BE4-9EB7-C21E645EA418}"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2F2423C-4C05-46DC-9D47-B0AE6E69795F}" type="doc">
      <dgm:prSet loTypeId="urn:microsoft.com/office/officeart/2005/8/layout/radial4" loCatId="relationship" qsTypeId="urn:microsoft.com/office/officeart/2005/8/quickstyle/simple1" qsCatId="simple" csTypeId="urn:microsoft.com/office/officeart/2005/8/colors/colorful4" csCatId="colorful" phldr="1"/>
      <dgm:spPr/>
      <dgm:t>
        <a:bodyPr/>
        <a:lstStyle/>
        <a:p>
          <a:endParaRPr lang="fr-FR"/>
        </a:p>
      </dgm:t>
    </dgm:pt>
    <dgm:pt modelId="{40787C49-773B-4B3E-B436-F84D0482012C}">
      <dgm:prSet phldrT="[Texte]"/>
      <dgm:spPr/>
      <dgm:t>
        <a:bodyPr/>
        <a:lstStyle/>
        <a:p>
          <a:r>
            <a:rPr lang="fr-FR" dirty="0" smtClean="0"/>
            <a:t>BDES</a:t>
          </a:r>
          <a:endParaRPr lang="fr-FR" dirty="0"/>
        </a:p>
      </dgm:t>
    </dgm:pt>
    <dgm:pt modelId="{76196828-6572-44BB-9173-3CE61D1ABCD9}" type="parTrans" cxnId="{E3782F8E-E399-4236-A6A7-63C1741D89A6}">
      <dgm:prSet/>
      <dgm:spPr/>
      <dgm:t>
        <a:bodyPr/>
        <a:lstStyle/>
        <a:p>
          <a:endParaRPr lang="fr-FR"/>
        </a:p>
      </dgm:t>
    </dgm:pt>
    <dgm:pt modelId="{E8697078-49E5-4833-B106-0F86D173966C}" type="sibTrans" cxnId="{E3782F8E-E399-4236-A6A7-63C1741D89A6}">
      <dgm:prSet/>
      <dgm:spPr/>
      <dgm:t>
        <a:bodyPr/>
        <a:lstStyle/>
        <a:p>
          <a:endParaRPr lang="fr-FR"/>
        </a:p>
      </dgm:t>
    </dgm:pt>
    <dgm:pt modelId="{0A79FAD9-59FA-4ECE-9040-8812DED839BE}">
      <dgm:prSet phldrT="[Texte]"/>
      <dgm:spPr/>
      <dgm:t>
        <a:bodyPr/>
        <a:lstStyle/>
        <a:p>
          <a:r>
            <a:rPr lang="fr-FR" smtClean="0"/>
            <a:t>Les membres du CE</a:t>
          </a:r>
          <a:endParaRPr lang="fr-FR" dirty="0"/>
        </a:p>
      </dgm:t>
    </dgm:pt>
    <dgm:pt modelId="{7909146B-7640-4E91-AE84-098E72EBB290}" type="parTrans" cxnId="{A587E0E9-CFC0-49B8-85B4-F6628F763C69}">
      <dgm:prSet/>
      <dgm:spPr/>
      <dgm:t>
        <a:bodyPr/>
        <a:lstStyle/>
        <a:p>
          <a:endParaRPr lang="fr-FR"/>
        </a:p>
      </dgm:t>
    </dgm:pt>
    <dgm:pt modelId="{E588864A-BB54-4A7F-ADDD-A4834DFD2156}" type="sibTrans" cxnId="{A587E0E9-CFC0-49B8-85B4-F6628F763C69}">
      <dgm:prSet/>
      <dgm:spPr/>
      <dgm:t>
        <a:bodyPr/>
        <a:lstStyle/>
        <a:p>
          <a:endParaRPr lang="fr-FR"/>
        </a:p>
      </dgm:t>
    </dgm:pt>
    <dgm:pt modelId="{4DA319BC-9E10-4AE8-9DAB-87F072DF5B18}">
      <dgm:prSet phldrT="[Texte]"/>
      <dgm:spPr/>
      <dgm:t>
        <a:bodyPr/>
        <a:lstStyle/>
        <a:p>
          <a:r>
            <a:rPr lang="fr-FR" smtClean="0"/>
            <a:t>À défaut les délégués du personnel</a:t>
          </a:r>
          <a:endParaRPr lang="fr-FR" dirty="0"/>
        </a:p>
      </dgm:t>
    </dgm:pt>
    <dgm:pt modelId="{B0E29D78-AAB6-48E8-AE95-EA1108569F56}" type="parTrans" cxnId="{72EBB6FB-34E5-480A-A636-89A385A85E89}">
      <dgm:prSet/>
      <dgm:spPr/>
      <dgm:t>
        <a:bodyPr/>
        <a:lstStyle/>
        <a:p>
          <a:endParaRPr lang="fr-FR"/>
        </a:p>
      </dgm:t>
    </dgm:pt>
    <dgm:pt modelId="{0A6D40E5-F03D-4ED8-9C01-A6A2DADB6C5F}" type="sibTrans" cxnId="{72EBB6FB-34E5-480A-A636-89A385A85E89}">
      <dgm:prSet/>
      <dgm:spPr/>
      <dgm:t>
        <a:bodyPr/>
        <a:lstStyle/>
        <a:p>
          <a:endParaRPr lang="fr-FR"/>
        </a:p>
      </dgm:t>
    </dgm:pt>
    <dgm:pt modelId="{1F5BDB6D-7A67-4405-B4F7-5C806B8EA344}">
      <dgm:prSet phldrT="[Texte]"/>
      <dgm:spPr/>
      <dgm:t>
        <a:bodyPr/>
        <a:lstStyle/>
        <a:p>
          <a:r>
            <a:rPr lang="fr-FR" dirty="0" smtClean="0"/>
            <a:t>Les membres du CHSCT</a:t>
          </a:r>
          <a:endParaRPr lang="fr-FR" dirty="0"/>
        </a:p>
      </dgm:t>
    </dgm:pt>
    <dgm:pt modelId="{0CC22758-2F66-4556-9CA9-63EEF747BEE0}" type="parTrans" cxnId="{AC4C657A-3305-43EA-AC9B-84BA021C0270}">
      <dgm:prSet/>
      <dgm:spPr/>
      <dgm:t>
        <a:bodyPr/>
        <a:lstStyle/>
        <a:p>
          <a:endParaRPr lang="fr-FR"/>
        </a:p>
      </dgm:t>
    </dgm:pt>
    <dgm:pt modelId="{7A383A4B-1BAF-4FBB-A50B-395C9AC568EF}" type="sibTrans" cxnId="{AC4C657A-3305-43EA-AC9B-84BA021C0270}">
      <dgm:prSet/>
      <dgm:spPr/>
      <dgm:t>
        <a:bodyPr/>
        <a:lstStyle/>
        <a:p>
          <a:endParaRPr lang="fr-FR"/>
        </a:p>
      </dgm:t>
    </dgm:pt>
    <dgm:pt modelId="{AAB8B491-5F36-4C2A-8B01-4B885885FEE6}">
      <dgm:prSet phldrT="[Texte]"/>
      <dgm:spPr/>
      <dgm:t>
        <a:bodyPr/>
        <a:lstStyle/>
        <a:p>
          <a:r>
            <a:rPr lang="fr-FR" smtClean="0"/>
            <a:t>Les délégués syndicaux</a:t>
          </a:r>
          <a:endParaRPr lang="fr-FR" dirty="0"/>
        </a:p>
      </dgm:t>
    </dgm:pt>
    <dgm:pt modelId="{98FE5F2F-BCB1-4FCB-A2D8-027AC6446D3D}" type="parTrans" cxnId="{1FE14EE3-8D21-48EE-B825-0696ACE88470}">
      <dgm:prSet/>
      <dgm:spPr/>
      <dgm:t>
        <a:bodyPr/>
        <a:lstStyle/>
        <a:p>
          <a:endParaRPr lang="fr-FR"/>
        </a:p>
      </dgm:t>
    </dgm:pt>
    <dgm:pt modelId="{8DA6D160-16E6-43EA-9C42-AB4813DF3137}" type="sibTrans" cxnId="{1FE14EE3-8D21-48EE-B825-0696ACE88470}">
      <dgm:prSet/>
      <dgm:spPr/>
      <dgm:t>
        <a:bodyPr/>
        <a:lstStyle/>
        <a:p>
          <a:endParaRPr lang="fr-FR"/>
        </a:p>
      </dgm:t>
    </dgm:pt>
    <dgm:pt modelId="{3DF7AC2A-D263-4D13-BD6F-90FE9734D432}" type="pres">
      <dgm:prSet presAssocID="{F2F2423C-4C05-46DC-9D47-B0AE6E69795F}" presName="cycle" presStyleCnt="0">
        <dgm:presLayoutVars>
          <dgm:chMax val="1"/>
          <dgm:dir/>
          <dgm:animLvl val="ctr"/>
          <dgm:resizeHandles val="exact"/>
        </dgm:presLayoutVars>
      </dgm:prSet>
      <dgm:spPr/>
      <dgm:t>
        <a:bodyPr/>
        <a:lstStyle/>
        <a:p>
          <a:endParaRPr lang="fr-FR"/>
        </a:p>
      </dgm:t>
    </dgm:pt>
    <dgm:pt modelId="{1CAB3CE2-1819-4A24-BFAC-CDCE94935AAA}" type="pres">
      <dgm:prSet presAssocID="{40787C49-773B-4B3E-B436-F84D0482012C}" presName="centerShape" presStyleLbl="node0" presStyleIdx="0" presStyleCnt="1"/>
      <dgm:spPr/>
      <dgm:t>
        <a:bodyPr/>
        <a:lstStyle/>
        <a:p>
          <a:endParaRPr lang="fr-FR"/>
        </a:p>
      </dgm:t>
    </dgm:pt>
    <dgm:pt modelId="{B27EA288-5E06-4F02-8D3E-959D4F4CDF9B}" type="pres">
      <dgm:prSet presAssocID="{7909146B-7640-4E91-AE84-098E72EBB290}" presName="parTrans" presStyleLbl="bgSibTrans2D1" presStyleIdx="0" presStyleCnt="4"/>
      <dgm:spPr/>
      <dgm:t>
        <a:bodyPr/>
        <a:lstStyle/>
        <a:p>
          <a:endParaRPr lang="fr-FR"/>
        </a:p>
      </dgm:t>
    </dgm:pt>
    <dgm:pt modelId="{4F3A60EE-2B03-4F56-BA34-90CC16D0FCF8}" type="pres">
      <dgm:prSet presAssocID="{0A79FAD9-59FA-4ECE-9040-8812DED839BE}" presName="node" presStyleLbl="node1" presStyleIdx="0" presStyleCnt="4">
        <dgm:presLayoutVars>
          <dgm:bulletEnabled val="1"/>
        </dgm:presLayoutVars>
      </dgm:prSet>
      <dgm:spPr/>
      <dgm:t>
        <a:bodyPr/>
        <a:lstStyle/>
        <a:p>
          <a:endParaRPr lang="fr-FR"/>
        </a:p>
      </dgm:t>
    </dgm:pt>
    <dgm:pt modelId="{2C927372-6771-4DCE-A8F4-4BB0E236A800}" type="pres">
      <dgm:prSet presAssocID="{B0E29D78-AAB6-48E8-AE95-EA1108569F56}" presName="parTrans" presStyleLbl="bgSibTrans2D1" presStyleIdx="1" presStyleCnt="4"/>
      <dgm:spPr/>
      <dgm:t>
        <a:bodyPr/>
        <a:lstStyle/>
        <a:p>
          <a:endParaRPr lang="fr-FR"/>
        </a:p>
      </dgm:t>
    </dgm:pt>
    <dgm:pt modelId="{5E0075C7-06DD-46B1-9334-FDF5CF73C03A}" type="pres">
      <dgm:prSet presAssocID="{4DA319BC-9E10-4AE8-9DAB-87F072DF5B18}" presName="node" presStyleLbl="node1" presStyleIdx="1" presStyleCnt="4">
        <dgm:presLayoutVars>
          <dgm:bulletEnabled val="1"/>
        </dgm:presLayoutVars>
      </dgm:prSet>
      <dgm:spPr/>
      <dgm:t>
        <a:bodyPr/>
        <a:lstStyle/>
        <a:p>
          <a:endParaRPr lang="fr-FR"/>
        </a:p>
      </dgm:t>
    </dgm:pt>
    <dgm:pt modelId="{BDDB4859-F6F9-4262-BCCD-7C54452BAD6A}" type="pres">
      <dgm:prSet presAssocID="{0CC22758-2F66-4556-9CA9-63EEF747BEE0}" presName="parTrans" presStyleLbl="bgSibTrans2D1" presStyleIdx="2" presStyleCnt="4"/>
      <dgm:spPr/>
      <dgm:t>
        <a:bodyPr/>
        <a:lstStyle/>
        <a:p>
          <a:endParaRPr lang="fr-FR"/>
        </a:p>
      </dgm:t>
    </dgm:pt>
    <dgm:pt modelId="{D24DD61F-C0F5-466C-88ED-D8BF78B07972}" type="pres">
      <dgm:prSet presAssocID="{1F5BDB6D-7A67-4405-B4F7-5C806B8EA344}" presName="node" presStyleLbl="node1" presStyleIdx="2" presStyleCnt="4">
        <dgm:presLayoutVars>
          <dgm:bulletEnabled val="1"/>
        </dgm:presLayoutVars>
      </dgm:prSet>
      <dgm:spPr/>
      <dgm:t>
        <a:bodyPr/>
        <a:lstStyle/>
        <a:p>
          <a:endParaRPr lang="fr-FR"/>
        </a:p>
      </dgm:t>
    </dgm:pt>
    <dgm:pt modelId="{E8D96C96-2161-4A6D-8159-59364F31199F}" type="pres">
      <dgm:prSet presAssocID="{98FE5F2F-BCB1-4FCB-A2D8-027AC6446D3D}" presName="parTrans" presStyleLbl="bgSibTrans2D1" presStyleIdx="3" presStyleCnt="4"/>
      <dgm:spPr/>
      <dgm:t>
        <a:bodyPr/>
        <a:lstStyle/>
        <a:p>
          <a:endParaRPr lang="fr-FR"/>
        </a:p>
      </dgm:t>
    </dgm:pt>
    <dgm:pt modelId="{6C4D5DC4-D106-473A-BD3E-7B1F467030F9}" type="pres">
      <dgm:prSet presAssocID="{AAB8B491-5F36-4C2A-8B01-4B885885FEE6}" presName="node" presStyleLbl="node1" presStyleIdx="3" presStyleCnt="4">
        <dgm:presLayoutVars>
          <dgm:bulletEnabled val="1"/>
        </dgm:presLayoutVars>
      </dgm:prSet>
      <dgm:spPr/>
      <dgm:t>
        <a:bodyPr/>
        <a:lstStyle/>
        <a:p>
          <a:endParaRPr lang="fr-FR"/>
        </a:p>
      </dgm:t>
    </dgm:pt>
  </dgm:ptLst>
  <dgm:cxnLst>
    <dgm:cxn modelId="{CB59A7CF-DBB2-4840-AB6F-48BB2A4F2A6A}" type="presOf" srcId="{98FE5F2F-BCB1-4FCB-A2D8-027AC6446D3D}" destId="{E8D96C96-2161-4A6D-8159-59364F31199F}" srcOrd="0" destOrd="0" presId="urn:microsoft.com/office/officeart/2005/8/layout/radial4"/>
    <dgm:cxn modelId="{4BA41E79-BFCE-47EA-8ADE-455DCA9DAEEE}" type="presOf" srcId="{F2F2423C-4C05-46DC-9D47-B0AE6E69795F}" destId="{3DF7AC2A-D263-4D13-BD6F-90FE9734D432}" srcOrd="0" destOrd="0" presId="urn:microsoft.com/office/officeart/2005/8/layout/radial4"/>
    <dgm:cxn modelId="{BCEF8F1F-E678-4356-8AFC-59B41D8050FB}" type="presOf" srcId="{1F5BDB6D-7A67-4405-B4F7-5C806B8EA344}" destId="{D24DD61F-C0F5-466C-88ED-D8BF78B07972}" srcOrd="0" destOrd="0" presId="urn:microsoft.com/office/officeart/2005/8/layout/radial4"/>
    <dgm:cxn modelId="{51CE8051-84D4-4D02-A225-4F32E011517B}" type="presOf" srcId="{B0E29D78-AAB6-48E8-AE95-EA1108569F56}" destId="{2C927372-6771-4DCE-A8F4-4BB0E236A800}" srcOrd="0" destOrd="0" presId="urn:microsoft.com/office/officeart/2005/8/layout/radial4"/>
    <dgm:cxn modelId="{3B75DB65-5949-43E9-987B-7DACEE291A8A}" type="presOf" srcId="{0A79FAD9-59FA-4ECE-9040-8812DED839BE}" destId="{4F3A60EE-2B03-4F56-BA34-90CC16D0FCF8}" srcOrd="0" destOrd="0" presId="urn:microsoft.com/office/officeart/2005/8/layout/radial4"/>
    <dgm:cxn modelId="{47571BCC-1EEA-4C08-9AC6-3F0C82812FDD}" type="presOf" srcId="{4DA319BC-9E10-4AE8-9DAB-87F072DF5B18}" destId="{5E0075C7-06DD-46B1-9334-FDF5CF73C03A}" srcOrd="0" destOrd="0" presId="urn:microsoft.com/office/officeart/2005/8/layout/radial4"/>
    <dgm:cxn modelId="{3443CDCD-E26B-4E30-B2FF-16218253B484}" type="presOf" srcId="{AAB8B491-5F36-4C2A-8B01-4B885885FEE6}" destId="{6C4D5DC4-D106-473A-BD3E-7B1F467030F9}" srcOrd="0" destOrd="0" presId="urn:microsoft.com/office/officeart/2005/8/layout/radial4"/>
    <dgm:cxn modelId="{72EBB6FB-34E5-480A-A636-89A385A85E89}" srcId="{40787C49-773B-4B3E-B436-F84D0482012C}" destId="{4DA319BC-9E10-4AE8-9DAB-87F072DF5B18}" srcOrd="1" destOrd="0" parTransId="{B0E29D78-AAB6-48E8-AE95-EA1108569F56}" sibTransId="{0A6D40E5-F03D-4ED8-9C01-A6A2DADB6C5F}"/>
    <dgm:cxn modelId="{A587E0E9-CFC0-49B8-85B4-F6628F763C69}" srcId="{40787C49-773B-4B3E-B436-F84D0482012C}" destId="{0A79FAD9-59FA-4ECE-9040-8812DED839BE}" srcOrd="0" destOrd="0" parTransId="{7909146B-7640-4E91-AE84-098E72EBB290}" sibTransId="{E588864A-BB54-4A7F-ADDD-A4834DFD2156}"/>
    <dgm:cxn modelId="{6D671114-43ED-4678-8BBD-44AE5FA42446}" type="presOf" srcId="{0CC22758-2F66-4556-9CA9-63EEF747BEE0}" destId="{BDDB4859-F6F9-4262-BCCD-7C54452BAD6A}" srcOrd="0" destOrd="0" presId="urn:microsoft.com/office/officeart/2005/8/layout/radial4"/>
    <dgm:cxn modelId="{1FE14EE3-8D21-48EE-B825-0696ACE88470}" srcId="{40787C49-773B-4B3E-B436-F84D0482012C}" destId="{AAB8B491-5F36-4C2A-8B01-4B885885FEE6}" srcOrd="3" destOrd="0" parTransId="{98FE5F2F-BCB1-4FCB-A2D8-027AC6446D3D}" sibTransId="{8DA6D160-16E6-43EA-9C42-AB4813DF3137}"/>
    <dgm:cxn modelId="{1D017763-4C84-49C2-AC59-8D373720BA08}" type="presOf" srcId="{7909146B-7640-4E91-AE84-098E72EBB290}" destId="{B27EA288-5E06-4F02-8D3E-959D4F4CDF9B}" srcOrd="0" destOrd="0" presId="urn:microsoft.com/office/officeart/2005/8/layout/radial4"/>
    <dgm:cxn modelId="{12F2BDF2-8AD4-4C7B-8830-27C803D75980}" type="presOf" srcId="{40787C49-773B-4B3E-B436-F84D0482012C}" destId="{1CAB3CE2-1819-4A24-BFAC-CDCE94935AAA}" srcOrd="0" destOrd="0" presId="urn:microsoft.com/office/officeart/2005/8/layout/radial4"/>
    <dgm:cxn modelId="{E3782F8E-E399-4236-A6A7-63C1741D89A6}" srcId="{F2F2423C-4C05-46DC-9D47-B0AE6E69795F}" destId="{40787C49-773B-4B3E-B436-F84D0482012C}" srcOrd="0" destOrd="0" parTransId="{76196828-6572-44BB-9173-3CE61D1ABCD9}" sibTransId="{E8697078-49E5-4833-B106-0F86D173966C}"/>
    <dgm:cxn modelId="{AC4C657A-3305-43EA-AC9B-84BA021C0270}" srcId="{40787C49-773B-4B3E-B436-F84D0482012C}" destId="{1F5BDB6D-7A67-4405-B4F7-5C806B8EA344}" srcOrd="2" destOrd="0" parTransId="{0CC22758-2F66-4556-9CA9-63EEF747BEE0}" sibTransId="{7A383A4B-1BAF-4FBB-A50B-395C9AC568EF}"/>
    <dgm:cxn modelId="{3EC22956-8C24-4177-AAB2-A05938A1E0C2}" type="presParOf" srcId="{3DF7AC2A-D263-4D13-BD6F-90FE9734D432}" destId="{1CAB3CE2-1819-4A24-BFAC-CDCE94935AAA}" srcOrd="0" destOrd="0" presId="urn:microsoft.com/office/officeart/2005/8/layout/radial4"/>
    <dgm:cxn modelId="{DF5BB5B6-A111-4ED6-84F8-D8275E81A3AC}" type="presParOf" srcId="{3DF7AC2A-D263-4D13-BD6F-90FE9734D432}" destId="{B27EA288-5E06-4F02-8D3E-959D4F4CDF9B}" srcOrd="1" destOrd="0" presId="urn:microsoft.com/office/officeart/2005/8/layout/radial4"/>
    <dgm:cxn modelId="{FB388B3E-A5D5-4C8A-9BE8-C342E5C4ECA5}" type="presParOf" srcId="{3DF7AC2A-D263-4D13-BD6F-90FE9734D432}" destId="{4F3A60EE-2B03-4F56-BA34-90CC16D0FCF8}" srcOrd="2" destOrd="0" presId="urn:microsoft.com/office/officeart/2005/8/layout/radial4"/>
    <dgm:cxn modelId="{CC37BB9C-E37B-44EE-9EF7-A67EB7D95BF0}" type="presParOf" srcId="{3DF7AC2A-D263-4D13-BD6F-90FE9734D432}" destId="{2C927372-6771-4DCE-A8F4-4BB0E236A800}" srcOrd="3" destOrd="0" presId="urn:microsoft.com/office/officeart/2005/8/layout/radial4"/>
    <dgm:cxn modelId="{8420612F-2E27-4CAA-89E9-53C37892AB8A}" type="presParOf" srcId="{3DF7AC2A-D263-4D13-BD6F-90FE9734D432}" destId="{5E0075C7-06DD-46B1-9334-FDF5CF73C03A}" srcOrd="4" destOrd="0" presId="urn:microsoft.com/office/officeart/2005/8/layout/radial4"/>
    <dgm:cxn modelId="{D10F33DB-415E-4328-9E18-4A64BCF7E48C}" type="presParOf" srcId="{3DF7AC2A-D263-4D13-BD6F-90FE9734D432}" destId="{BDDB4859-F6F9-4262-BCCD-7C54452BAD6A}" srcOrd="5" destOrd="0" presId="urn:microsoft.com/office/officeart/2005/8/layout/radial4"/>
    <dgm:cxn modelId="{D8286281-7C62-4D0D-A60B-72D648EA45DA}" type="presParOf" srcId="{3DF7AC2A-D263-4D13-BD6F-90FE9734D432}" destId="{D24DD61F-C0F5-466C-88ED-D8BF78B07972}" srcOrd="6" destOrd="0" presId="urn:microsoft.com/office/officeart/2005/8/layout/radial4"/>
    <dgm:cxn modelId="{3236AEEC-05A6-408E-81A8-3DF38B79B400}" type="presParOf" srcId="{3DF7AC2A-D263-4D13-BD6F-90FE9734D432}" destId="{E8D96C96-2161-4A6D-8159-59364F31199F}" srcOrd="7" destOrd="0" presId="urn:microsoft.com/office/officeart/2005/8/layout/radial4"/>
    <dgm:cxn modelId="{C9634C3C-9571-4169-B649-36190FB3C25A}" type="presParOf" srcId="{3DF7AC2A-D263-4D13-BD6F-90FE9734D432}" destId="{6C4D5DC4-D106-473A-BD3E-7B1F467030F9}" srcOrd="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7CE3242-5D80-4D59-82FF-C17FA057988D}" type="doc">
      <dgm:prSet loTypeId="urn:microsoft.com/office/officeart/2005/8/layout/vList2" loCatId="list" qsTypeId="urn:microsoft.com/office/officeart/2005/8/quickstyle/simple1" qsCatId="simple" csTypeId="urn:microsoft.com/office/officeart/2005/8/colors/colorful1#2" csCatId="colorful" phldr="1"/>
      <dgm:spPr/>
      <dgm:t>
        <a:bodyPr/>
        <a:lstStyle/>
        <a:p>
          <a:endParaRPr lang="fr-FR"/>
        </a:p>
      </dgm:t>
    </dgm:pt>
    <dgm:pt modelId="{56641683-4DC4-452C-AAD2-1D8C3824961A}">
      <dgm:prSet phldrT="[Texte]"/>
      <dgm:spPr/>
      <dgm:t>
        <a:bodyPr/>
        <a:lstStyle/>
        <a:p>
          <a:r>
            <a:rPr lang="fr-FR" dirty="0" smtClean="0"/>
            <a:t>Ne pas oublier les grands principes au profit de la forme</a:t>
          </a:r>
          <a:endParaRPr lang="fr-FR" dirty="0"/>
        </a:p>
      </dgm:t>
    </dgm:pt>
    <dgm:pt modelId="{4203459F-E696-416C-8A1E-0709EB4DF8F1}" type="parTrans" cxnId="{C9C44F1E-C1C7-4440-8039-A776D6D256C9}">
      <dgm:prSet/>
      <dgm:spPr/>
      <dgm:t>
        <a:bodyPr/>
        <a:lstStyle/>
        <a:p>
          <a:endParaRPr lang="fr-FR"/>
        </a:p>
      </dgm:t>
    </dgm:pt>
    <dgm:pt modelId="{D7025876-B542-4928-A319-656FA4B18C7A}" type="sibTrans" cxnId="{C9C44F1E-C1C7-4440-8039-A776D6D256C9}">
      <dgm:prSet/>
      <dgm:spPr/>
      <dgm:t>
        <a:bodyPr/>
        <a:lstStyle/>
        <a:p>
          <a:endParaRPr lang="fr-FR"/>
        </a:p>
      </dgm:t>
    </dgm:pt>
    <dgm:pt modelId="{87C76909-CE6B-44D5-BAE5-528DF481E893}">
      <dgm:prSet phldrT="[Texte]"/>
      <dgm:spPr/>
      <dgm:t>
        <a:bodyPr/>
        <a:lstStyle/>
        <a:p>
          <a:r>
            <a:rPr lang="fr-FR" dirty="0" smtClean="0"/>
            <a:t>Loi </a:t>
          </a:r>
          <a:r>
            <a:rPr lang="fr-FR" dirty="0" err="1" smtClean="0"/>
            <a:t>Censi</a:t>
          </a:r>
          <a:r>
            <a:rPr lang="fr-FR" dirty="0" smtClean="0"/>
            <a:t> (population concernée, taille d’entreprise…)</a:t>
          </a:r>
          <a:endParaRPr lang="fr-FR" dirty="0"/>
        </a:p>
      </dgm:t>
    </dgm:pt>
    <dgm:pt modelId="{79569D42-DDEF-4BD1-B8C8-C655C8517118}" type="parTrans" cxnId="{92E4178E-107A-4B51-AC82-498951B68D49}">
      <dgm:prSet/>
      <dgm:spPr/>
      <dgm:t>
        <a:bodyPr/>
        <a:lstStyle/>
        <a:p>
          <a:endParaRPr lang="fr-FR"/>
        </a:p>
      </dgm:t>
    </dgm:pt>
    <dgm:pt modelId="{459782FD-39E0-4A29-AEFA-EBD4B09BCF96}" type="sibTrans" cxnId="{92E4178E-107A-4B51-AC82-498951B68D49}">
      <dgm:prSet/>
      <dgm:spPr/>
      <dgm:t>
        <a:bodyPr/>
        <a:lstStyle/>
        <a:p>
          <a:endParaRPr lang="fr-FR"/>
        </a:p>
      </dgm:t>
    </dgm:pt>
    <dgm:pt modelId="{E39DCEC6-826D-4959-A14F-9E8AB8254756}">
      <dgm:prSet phldrT="[Texte]"/>
      <dgm:spPr/>
      <dgm:t>
        <a:bodyPr/>
        <a:lstStyle/>
        <a:p>
          <a:r>
            <a:rPr lang="fr-FR" dirty="0" smtClean="0"/>
            <a:t>Ne pas oublier que les établissements appartiennent au secteur associatif </a:t>
          </a:r>
          <a:endParaRPr lang="fr-FR" dirty="0"/>
        </a:p>
      </dgm:t>
    </dgm:pt>
    <dgm:pt modelId="{045F6CB6-0F82-4A1E-BB52-998ECC6CF63F}" type="parTrans" cxnId="{455DEDEA-79BD-43DF-B237-128E497F15A8}">
      <dgm:prSet/>
      <dgm:spPr/>
      <dgm:t>
        <a:bodyPr/>
        <a:lstStyle/>
        <a:p>
          <a:endParaRPr lang="fr-FR"/>
        </a:p>
      </dgm:t>
    </dgm:pt>
    <dgm:pt modelId="{DD7FB8CA-F883-4502-909E-67D108710A78}" type="sibTrans" cxnId="{455DEDEA-79BD-43DF-B237-128E497F15A8}">
      <dgm:prSet/>
      <dgm:spPr/>
      <dgm:t>
        <a:bodyPr/>
        <a:lstStyle/>
        <a:p>
          <a:endParaRPr lang="fr-FR"/>
        </a:p>
      </dgm:t>
    </dgm:pt>
    <dgm:pt modelId="{AB21ABBE-3C08-42C0-9123-9C32430A1BBE}">
      <dgm:prSet phldrT="[Texte]"/>
      <dgm:spPr/>
      <dgm:t>
        <a:bodyPr/>
        <a:lstStyle/>
        <a:p>
          <a:r>
            <a:rPr lang="fr-FR" dirty="0" smtClean="0"/>
            <a:t>Associés au service public </a:t>
          </a:r>
          <a:endParaRPr lang="fr-FR" dirty="0"/>
        </a:p>
      </dgm:t>
    </dgm:pt>
    <dgm:pt modelId="{E0E6E521-7A71-40CA-A187-A3A3BE5BDDD5}" type="parTrans" cxnId="{4953E9BC-3C1D-4DBD-87A3-673720986403}">
      <dgm:prSet/>
      <dgm:spPr/>
      <dgm:t>
        <a:bodyPr/>
        <a:lstStyle/>
        <a:p>
          <a:endParaRPr lang="fr-FR"/>
        </a:p>
      </dgm:t>
    </dgm:pt>
    <dgm:pt modelId="{979A5D28-F960-4ACB-A3A6-3EDF7E52FF28}" type="sibTrans" cxnId="{4953E9BC-3C1D-4DBD-87A3-673720986403}">
      <dgm:prSet/>
      <dgm:spPr/>
      <dgm:t>
        <a:bodyPr/>
        <a:lstStyle/>
        <a:p>
          <a:endParaRPr lang="fr-FR"/>
        </a:p>
      </dgm:t>
    </dgm:pt>
    <dgm:pt modelId="{A483E1CA-9A31-48F1-97CC-A216DE66FEE3}">
      <dgm:prSet phldrT="[Texte]"/>
      <dgm:spPr/>
      <dgm:t>
        <a:bodyPr/>
        <a:lstStyle/>
        <a:p>
          <a:r>
            <a:rPr lang="fr-FR" dirty="0" smtClean="0"/>
            <a:t>Ne pas oublier nos spécificités</a:t>
          </a:r>
          <a:endParaRPr lang="fr-FR" dirty="0"/>
        </a:p>
      </dgm:t>
    </dgm:pt>
    <dgm:pt modelId="{6892027E-34C4-47E0-89E9-2E8D301E7DD0}" type="parTrans" cxnId="{81B3288E-EE16-4D53-9264-8B72A5F182F5}">
      <dgm:prSet/>
      <dgm:spPr/>
      <dgm:t>
        <a:bodyPr/>
        <a:lstStyle/>
        <a:p>
          <a:endParaRPr lang="fr-FR"/>
        </a:p>
      </dgm:t>
    </dgm:pt>
    <dgm:pt modelId="{FB547448-F182-41E9-B37C-2F21BB36DC47}" type="sibTrans" cxnId="{81B3288E-EE16-4D53-9264-8B72A5F182F5}">
      <dgm:prSet/>
      <dgm:spPr/>
      <dgm:t>
        <a:bodyPr/>
        <a:lstStyle/>
        <a:p>
          <a:endParaRPr lang="fr-FR"/>
        </a:p>
      </dgm:t>
    </dgm:pt>
    <dgm:pt modelId="{1456839C-EE32-4061-8FB5-42202615B574}">
      <dgm:prSet phldrT="[Texte]"/>
      <dgm:spPr/>
      <dgm:t>
        <a:bodyPr/>
        <a:lstStyle/>
        <a:p>
          <a:r>
            <a:rPr lang="fr-FR" dirty="0" smtClean="0"/>
            <a:t>Ressources publiques et privées</a:t>
          </a:r>
          <a:endParaRPr lang="fr-FR" dirty="0"/>
        </a:p>
      </dgm:t>
    </dgm:pt>
    <dgm:pt modelId="{26973212-6A66-4163-93F1-824E7568CFB2}" type="parTrans" cxnId="{236380B6-D918-4054-8040-60CBE50D0113}">
      <dgm:prSet/>
      <dgm:spPr/>
      <dgm:t>
        <a:bodyPr/>
        <a:lstStyle/>
        <a:p>
          <a:endParaRPr lang="fr-FR"/>
        </a:p>
      </dgm:t>
    </dgm:pt>
    <dgm:pt modelId="{1A9DC713-D318-4421-8D68-AA66BF5892D1}" type="sibTrans" cxnId="{236380B6-D918-4054-8040-60CBE50D0113}">
      <dgm:prSet/>
      <dgm:spPr/>
      <dgm:t>
        <a:bodyPr/>
        <a:lstStyle/>
        <a:p>
          <a:endParaRPr lang="fr-FR"/>
        </a:p>
      </dgm:t>
    </dgm:pt>
    <dgm:pt modelId="{5DFFF588-50E0-4460-9264-1F94AC65D803}" type="pres">
      <dgm:prSet presAssocID="{17CE3242-5D80-4D59-82FF-C17FA057988D}" presName="linear" presStyleCnt="0">
        <dgm:presLayoutVars>
          <dgm:animLvl val="lvl"/>
          <dgm:resizeHandles val="exact"/>
        </dgm:presLayoutVars>
      </dgm:prSet>
      <dgm:spPr/>
      <dgm:t>
        <a:bodyPr/>
        <a:lstStyle/>
        <a:p>
          <a:endParaRPr lang="fr-FR"/>
        </a:p>
      </dgm:t>
    </dgm:pt>
    <dgm:pt modelId="{78AB1484-FD6E-4205-805C-A6DAE288510B}" type="pres">
      <dgm:prSet presAssocID="{56641683-4DC4-452C-AAD2-1D8C3824961A}" presName="parentText" presStyleLbl="node1" presStyleIdx="0" presStyleCnt="3">
        <dgm:presLayoutVars>
          <dgm:chMax val="0"/>
          <dgm:bulletEnabled val="1"/>
        </dgm:presLayoutVars>
      </dgm:prSet>
      <dgm:spPr/>
      <dgm:t>
        <a:bodyPr/>
        <a:lstStyle/>
        <a:p>
          <a:endParaRPr lang="fr-FR"/>
        </a:p>
      </dgm:t>
    </dgm:pt>
    <dgm:pt modelId="{32043336-7D8F-48C3-B198-9E3D0179141D}" type="pres">
      <dgm:prSet presAssocID="{56641683-4DC4-452C-AAD2-1D8C3824961A}" presName="childText" presStyleLbl="revTx" presStyleIdx="0" presStyleCnt="3">
        <dgm:presLayoutVars>
          <dgm:bulletEnabled val="1"/>
        </dgm:presLayoutVars>
      </dgm:prSet>
      <dgm:spPr/>
      <dgm:t>
        <a:bodyPr/>
        <a:lstStyle/>
        <a:p>
          <a:endParaRPr lang="fr-FR"/>
        </a:p>
      </dgm:t>
    </dgm:pt>
    <dgm:pt modelId="{9DB0E634-A6BF-469A-9EAB-EFFCEBB74910}" type="pres">
      <dgm:prSet presAssocID="{E39DCEC6-826D-4959-A14F-9E8AB8254756}" presName="parentText" presStyleLbl="node1" presStyleIdx="1" presStyleCnt="3">
        <dgm:presLayoutVars>
          <dgm:chMax val="0"/>
          <dgm:bulletEnabled val="1"/>
        </dgm:presLayoutVars>
      </dgm:prSet>
      <dgm:spPr/>
      <dgm:t>
        <a:bodyPr/>
        <a:lstStyle/>
        <a:p>
          <a:endParaRPr lang="fr-FR"/>
        </a:p>
      </dgm:t>
    </dgm:pt>
    <dgm:pt modelId="{A5A82831-2BD3-4295-AB38-BF836C11FFAC}" type="pres">
      <dgm:prSet presAssocID="{E39DCEC6-826D-4959-A14F-9E8AB8254756}" presName="childText" presStyleLbl="revTx" presStyleIdx="1" presStyleCnt="3">
        <dgm:presLayoutVars>
          <dgm:bulletEnabled val="1"/>
        </dgm:presLayoutVars>
      </dgm:prSet>
      <dgm:spPr/>
      <dgm:t>
        <a:bodyPr/>
        <a:lstStyle/>
        <a:p>
          <a:endParaRPr lang="fr-FR"/>
        </a:p>
      </dgm:t>
    </dgm:pt>
    <dgm:pt modelId="{6D964C81-2E95-49D1-A0E7-924B03DAFFC4}" type="pres">
      <dgm:prSet presAssocID="{A483E1CA-9A31-48F1-97CC-A216DE66FEE3}" presName="parentText" presStyleLbl="node1" presStyleIdx="2" presStyleCnt="3">
        <dgm:presLayoutVars>
          <dgm:chMax val="0"/>
          <dgm:bulletEnabled val="1"/>
        </dgm:presLayoutVars>
      </dgm:prSet>
      <dgm:spPr/>
      <dgm:t>
        <a:bodyPr/>
        <a:lstStyle/>
        <a:p>
          <a:endParaRPr lang="fr-FR"/>
        </a:p>
      </dgm:t>
    </dgm:pt>
    <dgm:pt modelId="{2A352E34-AFCB-48DF-A5E3-5E10389A7BD0}" type="pres">
      <dgm:prSet presAssocID="{A483E1CA-9A31-48F1-97CC-A216DE66FEE3}" presName="childText" presStyleLbl="revTx" presStyleIdx="2" presStyleCnt="3">
        <dgm:presLayoutVars>
          <dgm:bulletEnabled val="1"/>
        </dgm:presLayoutVars>
      </dgm:prSet>
      <dgm:spPr/>
      <dgm:t>
        <a:bodyPr/>
        <a:lstStyle/>
        <a:p>
          <a:endParaRPr lang="fr-FR"/>
        </a:p>
      </dgm:t>
    </dgm:pt>
  </dgm:ptLst>
  <dgm:cxnLst>
    <dgm:cxn modelId="{47BE23B3-5073-4677-9266-BD9DEA6B275C}" type="presOf" srcId="{E39DCEC6-826D-4959-A14F-9E8AB8254756}" destId="{9DB0E634-A6BF-469A-9EAB-EFFCEBB74910}" srcOrd="0" destOrd="0" presId="urn:microsoft.com/office/officeart/2005/8/layout/vList2"/>
    <dgm:cxn modelId="{81B3288E-EE16-4D53-9264-8B72A5F182F5}" srcId="{17CE3242-5D80-4D59-82FF-C17FA057988D}" destId="{A483E1CA-9A31-48F1-97CC-A216DE66FEE3}" srcOrd="2" destOrd="0" parTransId="{6892027E-34C4-47E0-89E9-2E8D301E7DD0}" sibTransId="{FB547448-F182-41E9-B37C-2F21BB36DC47}"/>
    <dgm:cxn modelId="{F501666A-A3FA-4F7D-B9A3-11D7BD880A7C}" type="presOf" srcId="{87C76909-CE6B-44D5-BAE5-528DF481E893}" destId="{32043336-7D8F-48C3-B198-9E3D0179141D}" srcOrd="0" destOrd="0" presId="urn:microsoft.com/office/officeart/2005/8/layout/vList2"/>
    <dgm:cxn modelId="{455DEDEA-79BD-43DF-B237-128E497F15A8}" srcId="{17CE3242-5D80-4D59-82FF-C17FA057988D}" destId="{E39DCEC6-826D-4959-A14F-9E8AB8254756}" srcOrd="1" destOrd="0" parTransId="{045F6CB6-0F82-4A1E-BB52-998ECC6CF63F}" sibTransId="{DD7FB8CA-F883-4502-909E-67D108710A78}"/>
    <dgm:cxn modelId="{92E4178E-107A-4B51-AC82-498951B68D49}" srcId="{56641683-4DC4-452C-AAD2-1D8C3824961A}" destId="{87C76909-CE6B-44D5-BAE5-528DF481E893}" srcOrd="0" destOrd="0" parTransId="{79569D42-DDEF-4BD1-B8C8-C655C8517118}" sibTransId="{459782FD-39E0-4A29-AEFA-EBD4B09BCF96}"/>
    <dgm:cxn modelId="{C57BC1EE-63B3-4A1B-A177-37A310415322}" type="presOf" srcId="{1456839C-EE32-4061-8FB5-42202615B574}" destId="{2A352E34-AFCB-48DF-A5E3-5E10389A7BD0}" srcOrd="0" destOrd="0" presId="urn:microsoft.com/office/officeart/2005/8/layout/vList2"/>
    <dgm:cxn modelId="{EF182A19-FD03-4E19-A7A7-DC39C9EB4BAC}" type="presOf" srcId="{AB21ABBE-3C08-42C0-9123-9C32430A1BBE}" destId="{A5A82831-2BD3-4295-AB38-BF836C11FFAC}" srcOrd="0" destOrd="0" presId="urn:microsoft.com/office/officeart/2005/8/layout/vList2"/>
    <dgm:cxn modelId="{31E549C7-5C67-453A-8506-9EC34CC56CC7}" type="presOf" srcId="{17CE3242-5D80-4D59-82FF-C17FA057988D}" destId="{5DFFF588-50E0-4460-9264-1F94AC65D803}" srcOrd="0" destOrd="0" presId="urn:microsoft.com/office/officeart/2005/8/layout/vList2"/>
    <dgm:cxn modelId="{4953E9BC-3C1D-4DBD-87A3-673720986403}" srcId="{E39DCEC6-826D-4959-A14F-9E8AB8254756}" destId="{AB21ABBE-3C08-42C0-9123-9C32430A1BBE}" srcOrd="0" destOrd="0" parTransId="{E0E6E521-7A71-40CA-A187-A3A3BE5BDDD5}" sibTransId="{979A5D28-F960-4ACB-A3A6-3EDF7E52FF28}"/>
    <dgm:cxn modelId="{FFF16E54-048A-4A65-AC0F-935E0E574AC8}" type="presOf" srcId="{56641683-4DC4-452C-AAD2-1D8C3824961A}" destId="{78AB1484-FD6E-4205-805C-A6DAE288510B}" srcOrd="0" destOrd="0" presId="urn:microsoft.com/office/officeart/2005/8/layout/vList2"/>
    <dgm:cxn modelId="{C9C44F1E-C1C7-4440-8039-A776D6D256C9}" srcId="{17CE3242-5D80-4D59-82FF-C17FA057988D}" destId="{56641683-4DC4-452C-AAD2-1D8C3824961A}" srcOrd="0" destOrd="0" parTransId="{4203459F-E696-416C-8A1E-0709EB4DF8F1}" sibTransId="{D7025876-B542-4928-A319-656FA4B18C7A}"/>
    <dgm:cxn modelId="{CDE2A721-2B1E-4DD1-9552-81C093E0FB56}" type="presOf" srcId="{A483E1CA-9A31-48F1-97CC-A216DE66FEE3}" destId="{6D964C81-2E95-49D1-A0E7-924B03DAFFC4}" srcOrd="0" destOrd="0" presId="urn:microsoft.com/office/officeart/2005/8/layout/vList2"/>
    <dgm:cxn modelId="{236380B6-D918-4054-8040-60CBE50D0113}" srcId="{A483E1CA-9A31-48F1-97CC-A216DE66FEE3}" destId="{1456839C-EE32-4061-8FB5-42202615B574}" srcOrd="0" destOrd="0" parTransId="{26973212-6A66-4163-93F1-824E7568CFB2}" sibTransId="{1A9DC713-D318-4421-8D68-AA66BF5892D1}"/>
    <dgm:cxn modelId="{C549C79D-80A6-4D93-880B-2909436B9F0E}" type="presParOf" srcId="{5DFFF588-50E0-4460-9264-1F94AC65D803}" destId="{78AB1484-FD6E-4205-805C-A6DAE288510B}" srcOrd="0" destOrd="0" presId="urn:microsoft.com/office/officeart/2005/8/layout/vList2"/>
    <dgm:cxn modelId="{C03D323C-FA73-4C18-8C8E-1669F306B918}" type="presParOf" srcId="{5DFFF588-50E0-4460-9264-1F94AC65D803}" destId="{32043336-7D8F-48C3-B198-9E3D0179141D}" srcOrd="1" destOrd="0" presId="urn:microsoft.com/office/officeart/2005/8/layout/vList2"/>
    <dgm:cxn modelId="{281B5D23-F6B0-4412-AD08-1B3A56548B50}" type="presParOf" srcId="{5DFFF588-50E0-4460-9264-1F94AC65D803}" destId="{9DB0E634-A6BF-469A-9EAB-EFFCEBB74910}" srcOrd="2" destOrd="0" presId="urn:microsoft.com/office/officeart/2005/8/layout/vList2"/>
    <dgm:cxn modelId="{B4120086-63FD-455C-A3BB-99D6E2929390}" type="presParOf" srcId="{5DFFF588-50E0-4460-9264-1F94AC65D803}" destId="{A5A82831-2BD3-4295-AB38-BF836C11FFAC}" srcOrd="3" destOrd="0" presId="urn:microsoft.com/office/officeart/2005/8/layout/vList2"/>
    <dgm:cxn modelId="{732A9DE6-9FDB-4651-BEEC-B57C82D12762}" type="presParOf" srcId="{5DFFF588-50E0-4460-9264-1F94AC65D803}" destId="{6D964C81-2E95-49D1-A0E7-924B03DAFFC4}" srcOrd="4" destOrd="0" presId="urn:microsoft.com/office/officeart/2005/8/layout/vList2"/>
    <dgm:cxn modelId="{66710715-AFB6-430A-B60F-3DD4D302D817}" type="presParOf" srcId="{5DFFF588-50E0-4460-9264-1F94AC65D803}" destId="{2A352E34-AFCB-48DF-A5E3-5E10389A7BD0}"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34BF4DA-93D3-4173-840B-8D61B17DB949}"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fr-FR"/>
        </a:p>
      </dgm:t>
    </dgm:pt>
    <dgm:pt modelId="{4752A491-5FC7-407A-BFF6-8304836C48B3}">
      <dgm:prSet phldrT="[Texte]"/>
      <dgm:spPr/>
      <dgm:t>
        <a:bodyPr/>
        <a:lstStyle/>
        <a:p>
          <a:r>
            <a:rPr lang="fr-FR" dirty="0" smtClean="0"/>
            <a:t>Projet collaboratif</a:t>
          </a:r>
          <a:endParaRPr lang="fr-FR" dirty="0"/>
        </a:p>
      </dgm:t>
    </dgm:pt>
    <dgm:pt modelId="{93BE8BE0-2AE8-4595-9EE8-80179548AF9C}" type="parTrans" cxnId="{4E2F6BCD-DE24-4235-9FB3-5483C4CDB773}">
      <dgm:prSet/>
      <dgm:spPr/>
      <dgm:t>
        <a:bodyPr/>
        <a:lstStyle/>
        <a:p>
          <a:endParaRPr lang="fr-FR"/>
        </a:p>
      </dgm:t>
    </dgm:pt>
    <dgm:pt modelId="{4D4DC944-3F18-45B2-A2ED-C2F2AAA18B15}" type="sibTrans" cxnId="{4E2F6BCD-DE24-4235-9FB3-5483C4CDB773}">
      <dgm:prSet/>
      <dgm:spPr/>
      <dgm:t>
        <a:bodyPr/>
        <a:lstStyle/>
        <a:p>
          <a:endParaRPr lang="fr-FR"/>
        </a:p>
      </dgm:t>
    </dgm:pt>
    <dgm:pt modelId="{B537E5E2-1F41-4918-8958-8EC217BEF672}">
      <dgm:prSet phldrT="[Texte]"/>
      <dgm:spPr/>
      <dgm:t>
        <a:bodyPr/>
        <a:lstStyle/>
        <a:p>
          <a:r>
            <a:rPr lang="fr-FR" dirty="0" smtClean="0"/>
            <a:t>Chefs d’établissement</a:t>
          </a:r>
          <a:endParaRPr lang="fr-FR" dirty="0"/>
        </a:p>
      </dgm:t>
    </dgm:pt>
    <dgm:pt modelId="{82A7C5F4-6D08-4BFB-8B26-5CD3156498CA}" type="parTrans" cxnId="{05A79906-4BDC-476A-B3DC-6C63E8525E13}">
      <dgm:prSet/>
      <dgm:spPr/>
      <dgm:t>
        <a:bodyPr/>
        <a:lstStyle/>
        <a:p>
          <a:endParaRPr lang="fr-FR"/>
        </a:p>
      </dgm:t>
    </dgm:pt>
    <dgm:pt modelId="{AB74E018-2217-46A1-B79F-20DE1793EACD}" type="sibTrans" cxnId="{05A79906-4BDC-476A-B3DC-6C63E8525E13}">
      <dgm:prSet/>
      <dgm:spPr/>
      <dgm:t>
        <a:bodyPr/>
        <a:lstStyle/>
        <a:p>
          <a:endParaRPr lang="fr-FR"/>
        </a:p>
      </dgm:t>
    </dgm:pt>
    <dgm:pt modelId="{B891A69A-8C57-4D48-9827-75CD4225517E}">
      <dgm:prSet phldrT="[Texte]"/>
      <dgm:spPr/>
      <dgm:t>
        <a:bodyPr/>
        <a:lstStyle/>
        <a:p>
          <a:r>
            <a:rPr lang="fr-FR" dirty="0" smtClean="0"/>
            <a:t>Commission Economie-Gestion  FNOGEC</a:t>
          </a:r>
          <a:endParaRPr lang="fr-FR" dirty="0"/>
        </a:p>
      </dgm:t>
    </dgm:pt>
    <dgm:pt modelId="{178194E8-55E0-436B-97A8-B440E272BCF6}" type="parTrans" cxnId="{1C415D56-0AF5-4326-A736-FF0F4ECB30D1}">
      <dgm:prSet/>
      <dgm:spPr/>
      <dgm:t>
        <a:bodyPr/>
        <a:lstStyle/>
        <a:p>
          <a:endParaRPr lang="fr-FR"/>
        </a:p>
      </dgm:t>
    </dgm:pt>
    <dgm:pt modelId="{5EBB123F-99A9-45C7-987C-2A9A3C5B1F90}" type="sibTrans" cxnId="{1C415D56-0AF5-4326-A736-FF0F4ECB30D1}">
      <dgm:prSet/>
      <dgm:spPr/>
      <dgm:t>
        <a:bodyPr/>
        <a:lstStyle/>
        <a:p>
          <a:endParaRPr lang="fr-FR"/>
        </a:p>
      </dgm:t>
    </dgm:pt>
    <dgm:pt modelId="{C6128BCD-50C5-47F8-B428-BC9A6B700F36}">
      <dgm:prSet phldrT="[Texte]"/>
      <dgm:spPr/>
      <dgm:t>
        <a:bodyPr/>
        <a:lstStyle/>
        <a:p>
          <a:r>
            <a:rPr lang="fr-FR" dirty="0" smtClean="0"/>
            <a:t>Projet anticipé</a:t>
          </a:r>
          <a:endParaRPr lang="fr-FR" dirty="0"/>
        </a:p>
      </dgm:t>
    </dgm:pt>
    <dgm:pt modelId="{451D53B1-0491-467D-82B9-77730EAD6903}" type="parTrans" cxnId="{D8460423-E37D-4720-ABE4-966104AC6229}">
      <dgm:prSet/>
      <dgm:spPr/>
      <dgm:t>
        <a:bodyPr/>
        <a:lstStyle/>
        <a:p>
          <a:endParaRPr lang="fr-FR"/>
        </a:p>
      </dgm:t>
    </dgm:pt>
    <dgm:pt modelId="{628325F3-8B0F-4033-8A27-AB8C712CA0E0}" type="sibTrans" cxnId="{D8460423-E37D-4720-ABE4-966104AC6229}">
      <dgm:prSet/>
      <dgm:spPr/>
      <dgm:t>
        <a:bodyPr/>
        <a:lstStyle/>
        <a:p>
          <a:endParaRPr lang="fr-FR"/>
        </a:p>
      </dgm:t>
    </dgm:pt>
    <dgm:pt modelId="{AD8FBDCA-ADB2-409F-B59B-AF5462E1038B}">
      <dgm:prSet phldrT="[Texte]"/>
      <dgm:spPr/>
      <dgm:t>
        <a:bodyPr/>
        <a:lstStyle/>
        <a:p>
          <a:r>
            <a:rPr lang="fr-FR" dirty="0" smtClean="0"/>
            <a:t>Veille sociale</a:t>
          </a:r>
          <a:endParaRPr lang="fr-FR" dirty="0"/>
        </a:p>
      </dgm:t>
    </dgm:pt>
    <dgm:pt modelId="{B120C975-2E2C-435F-8BC4-A2E9AF694FAE}" type="parTrans" cxnId="{7A2804F2-C167-4D6F-9A4E-539A35C6EF95}">
      <dgm:prSet/>
      <dgm:spPr/>
      <dgm:t>
        <a:bodyPr/>
        <a:lstStyle/>
        <a:p>
          <a:endParaRPr lang="fr-FR"/>
        </a:p>
      </dgm:t>
    </dgm:pt>
    <dgm:pt modelId="{B9A83FEC-864E-4B0E-84C7-5B35DC1E7ABC}" type="sibTrans" cxnId="{7A2804F2-C167-4D6F-9A4E-539A35C6EF95}">
      <dgm:prSet/>
      <dgm:spPr/>
      <dgm:t>
        <a:bodyPr/>
        <a:lstStyle/>
        <a:p>
          <a:endParaRPr lang="fr-FR"/>
        </a:p>
      </dgm:t>
    </dgm:pt>
    <dgm:pt modelId="{5B6E69F1-8AB2-42A6-AE81-9D068DAD1D20}">
      <dgm:prSet phldrT="[Texte]"/>
      <dgm:spPr/>
      <dgm:t>
        <a:bodyPr/>
        <a:lstStyle/>
        <a:p>
          <a:r>
            <a:rPr lang="fr-FR" dirty="0" smtClean="0"/>
            <a:t>Experts Social</a:t>
          </a:r>
          <a:endParaRPr lang="fr-FR" dirty="0"/>
        </a:p>
      </dgm:t>
    </dgm:pt>
    <dgm:pt modelId="{AAA74459-3875-49C4-BB90-17CD8F011691}" type="parTrans" cxnId="{EAA13CAE-CC56-4C73-8111-12942BF402F8}">
      <dgm:prSet/>
      <dgm:spPr/>
      <dgm:t>
        <a:bodyPr/>
        <a:lstStyle/>
        <a:p>
          <a:endParaRPr lang="fr-FR"/>
        </a:p>
      </dgm:t>
    </dgm:pt>
    <dgm:pt modelId="{1C8092EC-E841-46DC-97C6-1966C6BE1250}" type="sibTrans" cxnId="{EAA13CAE-CC56-4C73-8111-12942BF402F8}">
      <dgm:prSet/>
      <dgm:spPr/>
      <dgm:t>
        <a:bodyPr/>
        <a:lstStyle/>
        <a:p>
          <a:endParaRPr lang="fr-FR"/>
        </a:p>
      </dgm:t>
    </dgm:pt>
    <dgm:pt modelId="{CC5F2CE4-C583-4866-8234-34BC2ACF1902}">
      <dgm:prSet/>
      <dgm:spPr/>
      <dgm:t>
        <a:bodyPr/>
        <a:lstStyle/>
        <a:p>
          <a:r>
            <a:rPr lang="fr-FR" dirty="0" smtClean="0"/>
            <a:t>Projet maîtrisé</a:t>
          </a:r>
          <a:endParaRPr lang="fr-FR" dirty="0"/>
        </a:p>
      </dgm:t>
    </dgm:pt>
    <dgm:pt modelId="{653710CB-8873-465D-A8C9-68506A4544C5}" type="parTrans" cxnId="{63E482F0-8F57-454B-8625-50E430E0F8EA}">
      <dgm:prSet/>
      <dgm:spPr/>
      <dgm:t>
        <a:bodyPr/>
        <a:lstStyle/>
        <a:p>
          <a:endParaRPr lang="fr-FR"/>
        </a:p>
      </dgm:t>
    </dgm:pt>
    <dgm:pt modelId="{A1AE2843-4A9B-4888-87EB-5CBDCA50F076}" type="sibTrans" cxnId="{63E482F0-8F57-454B-8625-50E430E0F8EA}">
      <dgm:prSet/>
      <dgm:spPr/>
      <dgm:t>
        <a:bodyPr/>
        <a:lstStyle/>
        <a:p>
          <a:endParaRPr lang="fr-FR"/>
        </a:p>
      </dgm:t>
    </dgm:pt>
    <dgm:pt modelId="{F1917FC1-7045-4E40-8FAD-650EABA89E06}">
      <dgm:prSet/>
      <dgm:spPr/>
      <dgm:t>
        <a:bodyPr/>
        <a:lstStyle/>
        <a:p>
          <a:r>
            <a:rPr lang="fr-FR" dirty="0" smtClean="0"/>
            <a:t>Source de données Indices</a:t>
          </a:r>
          <a:endParaRPr lang="fr-FR" dirty="0"/>
        </a:p>
      </dgm:t>
    </dgm:pt>
    <dgm:pt modelId="{A24BB604-F081-44E0-8356-036D27E68226}" type="parTrans" cxnId="{D7559973-0EFA-4012-987A-A3147B0E9B36}">
      <dgm:prSet/>
      <dgm:spPr/>
      <dgm:t>
        <a:bodyPr/>
        <a:lstStyle/>
        <a:p>
          <a:endParaRPr lang="fr-FR"/>
        </a:p>
      </dgm:t>
    </dgm:pt>
    <dgm:pt modelId="{756690D4-4A38-49CD-8DC8-9B77F9000074}" type="sibTrans" cxnId="{D7559973-0EFA-4012-987A-A3147B0E9B36}">
      <dgm:prSet/>
      <dgm:spPr/>
      <dgm:t>
        <a:bodyPr/>
        <a:lstStyle/>
        <a:p>
          <a:endParaRPr lang="fr-FR"/>
        </a:p>
      </dgm:t>
    </dgm:pt>
    <dgm:pt modelId="{FD104A14-AB98-495D-9D70-CF66CFFB5B7D}">
      <dgm:prSet/>
      <dgm:spPr/>
      <dgm:t>
        <a:bodyPr/>
        <a:lstStyle/>
        <a:p>
          <a:r>
            <a:rPr lang="fr-FR" dirty="0" smtClean="0"/>
            <a:t>Mutualisation de la mise en œuvre et du financement </a:t>
          </a:r>
          <a:endParaRPr lang="fr-FR" dirty="0"/>
        </a:p>
      </dgm:t>
    </dgm:pt>
    <dgm:pt modelId="{C5F71DAB-2F9F-47C2-9C3A-DC7219799A72}" type="parTrans" cxnId="{6741B39E-E2F3-4A8E-AEA7-5E5F0846BACF}">
      <dgm:prSet/>
      <dgm:spPr/>
      <dgm:t>
        <a:bodyPr/>
        <a:lstStyle/>
        <a:p>
          <a:endParaRPr lang="fr-FR"/>
        </a:p>
      </dgm:t>
    </dgm:pt>
    <dgm:pt modelId="{D2D91941-A2EC-45FC-974C-6B6849F164D5}" type="sibTrans" cxnId="{6741B39E-E2F3-4A8E-AEA7-5E5F0846BACF}">
      <dgm:prSet/>
      <dgm:spPr/>
      <dgm:t>
        <a:bodyPr/>
        <a:lstStyle/>
        <a:p>
          <a:endParaRPr lang="fr-FR"/>
        </a:p>
      </dgm:t>
    </dgm:pt>
    <dgm:pt modelId="{9A8D1C57-6BD3-419E-AA63-C70D989D0819}">
      <dgm:prSet/>
      <dgm:spPr/>
      <dgm:t>
        <a:bodyPr/>
        <a:lstStyle/>
        <a:p>
          <a:r>
            <a:rPr lang="fr-FR" dirty="0" smtClean="0"/>
            <a:t>Maîtrise de l’évolution de la solution</a:t>
          </a:r>
          <a:endParaRPr lang="fr-FR" dirty="0"/>
        </a:p>
      </dgm:t>
    </dgm:pt>
    <dgm:pt modelId="{1EB4C308-B02E-4458-B14C-AF6C46D17BB4}" type="parTrans" cxnId="{AD76336F-4C50-4741-9729-83FAC6724E82}">
      <dgm:prSet/>
      <dgm:spPr/>
      <dgm:t>
        <a:bodyPr/>
        <a:lstStyle/>
        <a:p>
          <a:endParaRPr lang="fr-FR"/>
        </a:p>
      </dgm:t>
    </dgm:pt>
    <dgm:pt modelId="{BCF53D24-D36A-4970-8046-0579AB956C0D}" type="sibTrans" cxnId="{AD76336F-4C50-4741-9729-83FAC6724E82}">
      <dgm:prSet/>
      <dgm:spPr/>
      <dgm:t>
        <a:bodyPr/>
        <a:lstStyle/>
        <a:p>
          <a:endParaRPr lang="fr-FR"/>
        </a:p>
      </dgm:t>
    </dgm:pt>
    <dgm:pt modelId="{7AA5A5EB-3048-467F-AD19-138A60ACCB00}">
      <dgm:prSet/>
      <dgm:spPr/>
      <dgm:t>
        <a:bodyPr/>
        <a:lstStyle/>
        <a:p>
          <a:r>
            <a:rPr lang="fr-FR" dirty="0" smtClean="0"/>
            <a:t>Accompagnement par les référents Indices</a:t>
          </a:r>
          <a:endParaRPr lang="fr-FR" dirty="0"/>
        </a:p>
      </dgm:t>
    </dgm:pt>
    <dgm:pt modelId="{D4BA0A08-D6E2-470A-9A16-0A715771B245}" type="parTrans" cxnId="{3C0A7D57-CFE0-4997-BB07-21E8DCB240D1}">
      <dgm:prSet/>
      <dgm:spPr/>
      <dgm:t>
        <a:bodyPr/>
        <a:lstStyle/>
        <a:p>
          <a:endParaRPr lang="fr-FR"/>
        </a:p>
      </dgm:t>
    </dgm:pt>
    <dgm:pt modelId="{007D438D-8B4C-4155-AA84-BE75FF7E8004}" type="sibTrans" cxnId="{3C0A7D57-CFE0-4997-BB07-21E8DCB240D1}">
      <dgm:prSet/>
      <dgm:spPr/>
      <dgm:t>
        <a:bodyPr/>
        <a:lstStyle/>
        <a:p>
          <a:endParaRPr lang="fr-FR"/>
        </a:p>
      </dgm:t>
    </dgm:pt>
    <dgm:pt modelId="{06CEEB45-1C2D-4728-BD19-DF02CFBFDE54}">
      <dgm:prSet phldrT="[Texte]"/>
      <dgm:spPr/>
      <dgm:t>
        <a:bodyPr/>
        <a:lstStyle/>
        <a:p>
          <a:r>
            <a:rPr lang="fr-FR" dirty="0" smtClean="0"/>
            <a:t>Référents UDOGEC/UROGEC</a:t>
          </a:r>
          <a:endParaRPr lang="fr-FR" dirty="0"/>
        </a:p>
      </dgm:t>
    </dgm:pt>
    <dgm:pt modelId="{F0C744C6-0E69-4D50-A611-1CCEF94C2721}" type="parTrans" cxnId="{0610F505-E779-4F4F-BC73-9CD02A6A3E66}">
      <dgm:prSet/>
      <dgm:spPr/>
      <dgm:t>
        <a:bodyPr/>
        <a:lstStyle/>
        <a:p>
          <a:endParaRPr lang="fr-FR"/>
        </a:p>
      </dgm:t>
    </dgm:pt>
    <dgm:pt modelId="{FF730629-17A2-466C-8AA4-81F85F53B073}" type="sibTrans" cxnId="{0610F505-E779-4F4F-BC73-9CD02A6A3E66}">
      <dgm:prSet/>
      <dgm:spPr/>
      <dgm:t>
        <a:bodyPr/>
        <a:lstStyle/>
        <a:p>
          <a:endParaRPr lang="fr-FR"/>
        </a:p>
      </dgm:t>
    </dgm:pt>
    <dgm:pt modelId="{E9F0BB95-D1B3-4245-9707-C27E741154EA}">
      <dgm:prSet phldrT="[Texte]"/>
      <dgm:spPr/>
      <dgm:t>
        <a:bodyPr/>
        <a:lstStyle/>
        <a:p>
          <a:endParaRPr lang="fr-FR" dirty="0"/>
        </a:p>
      </dgm:t>
    </dgm:pt>
    <dgm:pt modelId="{2FFA0FC4-D7FE-41DE-A358-74933928C2F8}" type="parTrans" cxnId="{85A39429-8A26-4259-A15E-E2F03711756F}">
      <dgm:prSet/>
      <dgm:spPr/>
      <dgm:t>
        <a:bodyPr/>
        <a:lstStyle/>
        <a:p>
          <a:endParaRPr lang="fr-FR"/>
        </a:p>
      </dgm:t>
    </dgm:pt>
    <dgm:pt modelId="{712F561F-0D28-42F1-9DF1-C2E57E7F2BEB}" type="sibTrans" cxnId="{85A39429-8A26-4259-A15E-E2F03711756F}">
      <dgm:prSet/>
      <dgm:spPr/>
      <dgm:t>
        <a:bodyPr/>
        <a:lstStyle/>
        <a:p>
          <a:endParaRPr lang="fr-FR"/>
        </a:p>
      </dgm:t>
    </dgm:pt>
    <dgm:pt modelId="{BB3BEAAF-701E-43D3-B674-CCBA75A8025E}" type="pres">
      <dgm:prSet presAssocID="{934BF4DA-93D3-4173-840B-8D61B17DB949}" presName="Name0" presStyleCnt="0">
        <dgm:presLayoutVars>
          <dgm:dir/>
          <dgm:animLvl val="lvl"/>
          <dgm:resizeHandles/>
        </dgm:presLayoutVars>
      </dgm:prSet>
      <dgm:spPr/>
      <dgm:t>
        <a:bodyPr/>
        <a:lstStyle/>
        <a:p>
          <a:endParaRPr lang="fr-FR"/>
        </a:p>
      </dgm:t>
    </dgm:pt>
    <dgm:pt modelId="{37FDF63D-362E-485E-81E1-9F287C06AA44}" type="pres">
      <dgm:prSet presAssocID="{C6128BCD-50C5-47F8-B428-BC9A6B700F36}" presName="linNode" presStyleCnt="0"/>
      <dgm:spPr/>
    </dgm:pt>
    <dgm:pt modelId="{4EC84341-F4B2-452C-A566-2ACC46FC61F8}" type="pres">
      <dgm:prSet presAssocID="{C6128BCD-50C5-47F8-B428-BC9A6B700F36}" presName="parentShp" presStyleLbl="node1" presStyleIdx="0" presStyleCnt="3">
        <dgm:presLayoutVars>
          <dgm:bulletEnabled val="1"/>
        </dgm:presLayoutVars>
      </dgm:prSet>
      <dgm:spPr/>
      <dgm:t>
        <a:bodyPr/>
        <a:lstStyle/>
        <a:p>
          <a:endParaRPr lang="fr-FR"/>
        </a:p>
      </dgm:t>
    </dgm:pt>
    <dgm:pt modelId="{D3B9B657-65FE-47DD-AA1E-B1FA0BCB1EAB}" type="pres">
      <dgm:prSet presAssocID="{C6128BCD-50C5-47F8-B428-BC9A6B700F36}" presName="childShp" presStyleLbl="bgAccFollowNode1" presStyleIdx="0" presStyleCnt="3">
        <dgm:presLayoutVars>
          <dgm:bulletEnabled val="1"/>
        </dgm:presLayoutVars>
      </dgm:prSet>
      <dgm:spPr/>
      <dgm:t>
        <a:bodyPr/>
        <a:lstStyle/>
        <a:p>
          <a:endParaRPr lang="fr-FR"/>
        </a:p>
      </dgm:t>
    </dgm:pt>
    <dgm:pt modelId="{DEA865E6-7515-4459-87F5-F512E9EE75A6}" type="pres">
      <dgm:prSet presAssocID="{628325F3-8B0F-4033-8A27-AB8C712CA0E0}" presName="spacing" presStyleCnt="0"/>
      <dgm:spPr/>
    </dgm:pt>
    <dgm:pt modelId="{A358CD33-F8E7-4C47-BAFF-454DDFE18950}" type="pres">
      <dgm:prSet presAssocID="{4752A491-5FC7-407A-BFF6-8304836C48B3}" presName="linNode" presStyleCnt="0"/>
      <dgm:spPr/>
    </dgm:pt>
    <dgm:pt modelId="{3E0A4DCB-7248-49C3-A06E-B2E1879F6CC0}" type="pres">
      <dgm:prSet presAssocID="{4752A491-5FC7-407A-BFF6-8304836C48B3}" presName="parentShp" presStyleLbl="node1" presStyleIdx="1" presStyleCnt="3">
        <dgm:presLayoutVars>
          <dgm:bulletEnabled val="1"/>
        </dgm:presLayoutVars>
      </dgm:prSet>
      <dgm:spPr/>
      <dgm:t>
        <a:bodyPr/>
        <a:lstStyle/>
        <a:p>
          <a:endParaRPr lang="fr-FR"/>
        </a:p>
      </dgm:t>
    </dgm:pt>
    <dgm:pt modelId="{8634B8E4-6BC1-4C30-9BBB-6FDAB7EA21C4}" type="pres">
      <dgm:prSet presAssocID="{4752A491-5FC7-407A-BFF6-8304836C48B3}" presName="childShp" presStyleLbl="bgAccFollowNode1" presStyleIdx="1" presStyleCnt="3">
        <dgm:presLayoutVars>
          <dgm:bulletEnabled val="1"/>
        </dgm:presLayoutVars>
      </dgm:prSet>
      <dgm:spPr/>
      <dgm:t>
        <a:bodyPr/>
        <a:lstStyle/>
        <a:p>
          <a:endParaRPr lang="fr-FR"/>
        </a:p>
      </dgm:t>
    </dgm:pt>
    <dgm:pt modelId="{41C2CE5C-2F04-4908-BCA8-30AF50249538}" type="pres">
      <dgm:prSet presAssocID="{4D4DC944-3F18-45B2-A2ED-C2F2AAA18B15}" presName="spacing" presStyleCnt="0"/>
      <dgm:spPr/>
    </dgm:pt>
    <dgm:pt modelId="{680A08A0-A94D-496E-94AD-C7BF84EA8A10}" type="pres">
      <dgm:prSet presAssocID="{CC5F2CE4-C583-4866-8234-34BC2ACF1902}" presName="linNode" presStyleCnt="0"/>
      <dgm:spPr/>
    </dgm:pt>
    <dgm:pt modelId="{9F7FA25F-6ED0-43D7-9171-C3DCCA563208}" type="pres">
      <dgm:prSet presAssocID="{CC5F2CE4-C583-4866-8234-34BC2ACF1902}" presName="parentShp" presStyleLbl="node1" presStyleIdx="2" presStyleCnt="3">
        <dgm:presLayoutVars>
          <dgm:bulletEnabled val="1"/>
        </dgm:presLayoutVars>
      </dgm:prSet>
      <dgm:spPr/>
      <dgm:t>
        <a:bodyPr/>
        <a:lstStyle/>
        <a:p>
          <a:endParaRPr lang="fr-FR"/>
        </a:p>
      </dgm:t>
    </dgm:pt>
    <dgm:pt modelId="{B4C996A0-6122-4A6F-B0E9-19D57617AC41}" type="pres">
      <dgm:prSet presAssocID="{CC5F2CE4-C583-4866-8234-34BC2ACF1902}" presName="childShp" presStyleLbl="bgAccFollowNode1" presStyleIdx="2" presStyleCnt="3">
        <dgm:presLayoutVars>
          <dgm:bulletEnabled val="1"/>
        </dgm:presLayoutVars>
      </dgm:prSet>
      <dgm:spPr/>
      <dgm:t>
        <a:bodyPr/>
        <a:lstStyle/>
        <a:p>
          <a:endParaRPr lang="fr-FR"/>
        </a:p>
      </dgm:t>
    </dgm:pt>
  </dgm:ptLst>
  <dgm:cxnLst>
    <dgm:cxn modelId="{AD76336F-4C50-4741-9729-83FAC6724E82}" srcId="{CC5F2CE4-C583-4866-8234-34BC2ACF1902}" destId="{9A8D1C57-6BD3-419E-AA63-C70D989D0819}" srcOrd="2" destOrd="0" parTransId="{1EB4C308-B02E-4458-B14C-AF6C46D17BB4}" sibTransId="{BCF53D24-D36A-4970-8046-0579AB956C0D}"/>
    <dgm:cxn modelId="{3B87469F-BDC8-4962-919D-227BC77107B8}" type="presOf" srcId="{B891A69A-8C57-4D48-9827-75CD4225517E}" destId="{8634B8E4-6BC1-4C30-9BBB-6FDAB7EA21C4}" srcOrd="0" destOrd="1" presId="urn:microsoft.com/office/officeart/2005/8/layout/vList6"/>
    <dgm:cxn modelId="{E7D611FE-B079-4EBA-9DC6-EE29411288F4}" type="presOf" srcId="{F1917FC1-7045-4E40-8FAD-650EABA89E06}" destId="{B4C996A0-6122-4A6F-B0E9-19D57617AC41}" srcOrd="0" destOrd="0" presId="urn:microsoft.com/office/officeart/2005/8/layout/vList6"/>
    <dgm:cxn modelId="{592F33F2-6AD2-4B31-AA73-3BAF93F94F0E}" type="presOf" srcId="{934BF4DA-93D3-4173-840B-8D61B17DB949}" destId="{BB3BEAAF-701E-43D3-B674-CCBA75A8025E}" srcOrd="0" destOrd="0" presId="urn:microsoft.com/office/officeart/2005/8/layout/vList6"/>
    <dgm:cxn modelId="{715B15C7-AEDD-4500-AA8C-C8C6AF1AC9A3}" type="presOf" srcId="{AD8FBDCA-ADB2-409F-B59B-AF5462E1038B}" destId="{D3B9B657-65FE-47DD-AA1E-B1FA0BCB1EAB}" srcOrd="0" destOrd="0" presId="urn:microsoft.com/office/officeart/2005/8/layout/vList6"/>
    <dgm:cxn modelId="{0610F505-E779-4F4F-BC73-9CD02A6A3E66}" srcId="{4752A491-5FC7-407A-BFF6-8304836C48B3}" destId="{06CEEB45-1C2D-4728-BD19-DF02CFBFDE54}" srcOrd="3" destOrd="0" parTransId="{F0C744C6-0E69-4D50-A611-1CCEF94C2721}" sibTransId="{FF730629-17A2-466C-8AA4-81F85F53B073}"/>
    <dgm:cxn modelId="{B8B81D1B-DF08-40F6-950F-86FE9DCE4367}" type="presOf" srcId="{CC5F2CE4-C583-4866-8234-34BC2ACF1902}" destId="{9F7FA25F-6ED0-43D7-9171-C3DCCA563208}" srcOrd="0" destOrd="0" presId="urn:microsoft.com/office/officeart/2005/8/layout/vList6"/>
    <dgm:cxn modelId="{6741B39E-E2F3-4A8E-AEA7-5E5F0846BACF}" srcId="{CC5F2CE4-C583-4866-8234-34BC2ACF1902}" destId="{FD104A14-AB98-495D-9D70-CF66CFFB5B7D}" srcOrd="1" destOrd="0" parTransId="{C5F71DAB-2F9F-47C2-9C3A-DC7219799A72}" sibTransId="{D2D91941-A2EC-45FC-974C-6B6849F164D5}"/>
    <dgm:cxn modelId="{63E482F0-8F57-454B-8625-50E430E0F8EA}" srcId="{934BF4DA-93D3-4173-840B-8D61B17DB949}" destId="{CC5F2CE4-C583-4866-8234-34BC2ACF1902}" srcOrd="2" destOrd="0" parTransId="{653710CB-8873-465D-A8C9-68506A4544C5}" sibTransId="{A1AE2843-4A9B-4888-87EB-5CBDCA50F076}"/>
    <dgm:cxn modelId="{6056CE21-5E55-4055-B529-15259CB8EFE5}" type="presOf" srcId="{E9F0BB95-D1B3-4245-9707-C27E741154EA}" destId="{D3B9B657-65FE-47DD-AA1E-B1FA0BCB1EAB}" srcOrd="0" destOrd="1" presId="urn:microsoft.com/office/officeart/2005/8/layout/vList6"/>
    <dgm:cxn modelId="{D7559973-0EFA-4012-987A-A3147B0E9B36}" srcId="{CC5F2CE4-C583-4866-8234-34BC2ACF1902}" destId="{F1917FC1-7045-4E40-8FAD-650EABA89E06}" srcOrd="0" destOrd="0" parTransId="{A24BB604-F081-44E0-8356-036D27E68226}" sibTransId="{756690D4-4A38-49CD-8DC8-9B77F9000074}"/>
    <dgm:cxn modelId="{CFC04DF5-D2AA-48D0-BDE6-78286D0D106E}" type="presOf" srcId="{5B6E69F1-8AB2-42A6-AE81-9D068DAD1D20}" destId="{8634B8E4-6BC1-4C30-9BBB-6FDAB7EA21C4}" srcOrd="0" destOrd="2" presId="urn:microsoft.com/office/officeart/2005/8/layout/vList6"/>
    <dgm:cxn modelId="{7A2804F2-C167-4D6F-9A4E-539A35C6EF95}" srcId="{C6128BCD-50C5-47F8-B428-BC9A6B700F36}" destId="{AD8FBDCA-ADB2-409F-B59B-AF5462E1038B}" srcOrd="0" destOrd="0" parTransId="{B120C975-2E2C-435F-8BC4-A2E9AF694FAE}" sibTransId="{B9A83FEC-864E-4B0E-84C7-5B35DC1E7ABC}"/>
    <dgm:cxn modelId="{09416B85-D451-4621-B48C-4FF551DFD939}" type="presOf" srcId="{7AA5A5EB-3048-467F-AD19-138A60ACCB00}" destId="{B4C996A0-6122-4A6F-B0E9-19D57617AC41}" srcOrd="0" destOrd="3" presId="urn:microsoft.com/office/officeart/2005/8/layout/vList6"/>
    <dgm:cxn modelId="{85A39429-8A26-4259-A15E-E2F03711756F}" srcId="{C6128BCD-50C5-47F8-B428-BC9A6B700F36}" destId="{E9F0BB95-D1B3-4245-9707-C27E741154EA}" srcOrd="1" destOrd="0" parTransId="{2FFA0FC4-D7FE-41DE-A358-74933928C2F8}" sibTransId="{712F561F-0D28-42F1-9DF1-C2E57E7F2BEB}"/>
    <dgm:cxn modelId="{1C415D56-0AF5-4326-A736-FF0F4ECB30D1}" srcId="{4752A491-5FC7-407A-BFF6-8304836C48B3}" destId="{B891A69A-8C57-4D48-9827-75CD4225517E}" srcOrd="1" destOrd="0" parTransId="{178194E8-55E0-436B-97A8-B440E272BCF6}" sibTransId="{5EBB123F-99A9-45C7-987C-2A9A3C5B1F90}"/>
    <dgm:cxn modelId="{6B8F43E1-1F1B-45EB-AEDC-A21D634ED04D}" type="presOf" srcId="{06CEEB45-1C2D-4728-BD19-DF02CFBFDE54}" destId="{8634B8E4-6BC1-4C30-9BBB-6FDAB7EA21C4}" srcOrd="0" destOrd="3" presId="urn:microsoft.com/office/officeart/2005/8/layout/vList6"/>
    <dgm:cxn modelId="{3E5D4470-E598-4711-8CB3-253BAC4F82D6}" type="presOf" srcId="{B537E5E2-1F41-4918-8958-8EC217BEF672}" destId="{8634B8E4-6BC1-4C30-9BBB-6FDAB7EA21C4}" srcOrd="0" destOrd="0" presId="urn:microsoft.com/office/officeart/2005/8/layout/vList6"/>
    <dgm:cxn modelId="{C291609E-8E08-42DF-83C4-729A12EE2F97}" type="presOf" srcId="{4752A491-5FC7-407A-BFF6-8304836C48B3}" destId="{3E0A4DCB-7248-49C3-A06E-B2E1879F6CC0}" srcOrd="0" destOrd="0" presId="urn:microsoft.com/office/officeart/2005/8/layout/vList6"/>
    <dgm:cxn modelId="{05A79906-4BDC-476A-B3DC-6C63E8525E13}" srcId="{4752A491-5FC7-407A-BFF6-8304836C48B3}" destId="{B537E5E2-1F41-4918-8958-8EC217BEF672}" srcOrd="0" destOrd="0" parTransId="{82A7C5F4-6D08-4BFB-8B26-5CD3156498CA}" sibTransId="{AB74E018-2217-46A1-B79F-20DE1793EACD}"/>
    <dgm:cxn modelId="{4E2F6BCD-DE24-4235-9FB3-5483C4CDB773}" srcId="{934BF4DA-93D3-4173-840B-8D61B17DB949}" destId="{4752A491-5FC7-407A-BFF6-8304836C48B3}" srcOrd="1" destOrd="0" parTransId="{93BE8BE0-2AE8-4595-9EE8-80179548AF9C}" sibTransId="{4D4DC944-3F18-45B2-A2ED-C2F2AAA18B15}"/>
    <dgm:cxn modelId="{E6EDBE8D-1D67-4FD9-9D79-38108A14270A}" type="presOf" srcId="{FD104A14-AB98-495D-9D70-CF66CFFB5B7D}" destId="{B4C996A0-6122-4A6F-B0E9-19D57617AC41}" srcOrd="0" destOrd="1" presId="urn:microsoft.com/office/officeart/2005/8/layout/vList6"/>
    <dgm:cxn modelId="{EAA13CAE-CC56-4C73-8111-12942BF402F8}" srcId="{4752A491-5FC7-407A-BFF6-8304836C48B3}" destId="{5B6E69F1-8AB2-42A6-AE81-9D068DAD1D20}" srcOrd="2" destOrd="0" parTransId="{AAA74459-3875-49C4-BB90-17CD8F011691}" sibTransId="{1C8092EC-E841-46DC-97C6-1966C6BE1250}"/>
    <dgm:cxn modelId="{80CFC84D-C755-4F0A-AB01-FC2414D81F94}" type="presOf" srcId="{9A8D1C57-6BD3-419E-AA63-C70D989D0819}" destId="{B4C996A0-6122-4A6F-B0E9-19D57617AC41}" srcOrd="0" destOrd="2" presId="urn:microsoft.com/office/officeart/2005/8/layout/vList6"/>
    <dgm:cxn modelId="{D8460423-E37D-4720-ABE4-966104AC6229}" srcId="{934BF4DA-93D3-4173-840B-8D61B17DB949}" destId="{C6128BCD-50C5-47F8-B428-BC9A6B700F36}" srcOrd="0" destOrd="0" parTransId="{451D53B1-0491-467D-82B9-77730EAD6903}" sibTransId="{628325F3-8B0F-4033-8A27-AB8C712CA0E0}"/>
    <dgm:cxn modelId="{3C0A7D57-CFE0-4997-BB07-21E8DCB240D1}" srcId="{CC5F2CE4-C583-4866-8234-34BC2ACF1902}" destId="{7AA5A5EB-3048-467F-AD19-138A60ACCB00}" srcOrd="3" destOrd="0" parTransId="{D4BA0A08-D6E2-470A-9A16-0A715771B245}" sibTransId="{007D438D-8B4C-4155-AA84-BE75FF7E8004}"/>
    <dgm:cxn modelId="{E250A230-D3DA-4837-9AAC-751B117FB954}" type="presOf" srcId="{C6128BCD-50C5-47F8-B428-BC9A6B700F36}" destId="{4EC84341-F4B2-452C-A566-2ACC46FC61F8}" srcOrd="0" destOrd="0" presId="urn:microsoft.com/office/officeart/2005/8/layout/vList6"/>
    <dgm:cxn modelId="{80DCA999-BB86-4F24-A3E4-E3725BFA2481}" type="presParOf" srcId="{BB3BEAAF-701E-43D3-B674-CCBA75A8025E}" destId="{37FDF63D-362E-485E-81E1-9F287C06AA44}" srcOrd="0" destOrd="0" presId="urn:microsoft.com/office/officeart/2005/8/layout/vList6"/>
    <dgm:cxn modelId="{991638C3-1CEB-4261-A9A1-A491A0E2DA66}" type="presParOf" srcId="{37FDF63D-362E-485E-81E1-9F287C06AA44}" destId="{4EC84341-F4B2-452C-A566-2ACC46FC61F8}" srcOrd="0" destOrd="0" presId="urn:microsoft.com/office/officeart/2005/8/layout/vList6"/>
    <dgm:cxn modelId="{1B01D6E2-1110-40E4-9026-20CBABFCEEFF}" type="presParOf" srcId="{37FDF63D-362E-485E-81E1-9F287C06AA44}" destId="{D3B9B657-65FE-47DD-AA1E-B1FA0BCB1EAB}" srcOrd="1" destOrd="0" presId="urn:microsoft.com/office/officeart/2005/8/layout/vList6"/>
    <dgm:cxn modelId="{89702F12-5CA5-4D75-AE6A-1829AF5B1BF0}" type="presParOf" srcId="{BB3BEAAF-701E-43D3-B674-CCBA75A8025E}" destId="{DEA865E6-7515-4459-87F5-F512E9EE75A6}" srcOrd="1" destOrd="0" presId="urn:microsoft.com/office/officeart/2005/8/layout/vList6"/>
    <dgm:cxn modelId="{29E530CD-C9CC-4FAB-AA7E-0DFAE97B38CB}" type="presParOf" srcId="{BB3BEAAF-701E-43D3-B674-CCBA75A8025E}" destId="{A358CD33-F8E7-4C47-BAFF-454DDFE18950}" srcOrd="2" destOrd="0" presId="urn:microsoft.com/office/officeart/2005/8/layout/vList6"/>
    <dgm:cxn modelId="{8255EAC2-DAA4-473F-9F9A-36DB12EA2C1F}" type="presParOf" srcId="{A358CD33-F8E7-4C47-BAFF-454DDFE18950}" destId="{3E0A4DCB-7248-49C3-A06E-B2E1879F6CC0}" srcOrd="0" destOrd="0" presId="urn:microsoft.com/office/officeart/2005/8/layout/vList6"/>
    <dgm:cxn modelId="{88AF19A6-83D3-4CFB-A73B-90F74992E2E8}" type="presParOf" srcId="{A358CD33-F8E7-4C47-BAFF-454DDFE18950}" destId="{8634B8E4-6BC1-4C30-9BBB-6FDAB7EA21C4}" srcOrd="1" destOrd="0" presId="urn:microsoft.com/office/officeart/2005/8/layout/vList6"/>
    <dgm:cxn modelId="{7F606ACB-B6B5-49C9-BB88-CC237B0F6D66}" type="presParOf" srcId="{BB3BEAAF-701E-43D3-B674-CCBA75A8025E}" destId="{41C2CE5C-2F04-4908-BCA8-30AF50249538}" srcOrd="3" destOrd="0" presId="urn:microsoft.com/office/officeart/2005/8/layout/vList6"/>
    <dgm:cxn modelId="{7C6A7DE7-E55B-4642-8E02-1B2A6ADD2532}" type="presParOf" srcId="{BB3BEAAF-701E-43D3-B674-CCBA75A8025E}" destId="{680A08A0-A94D-496E-94AD-C7BF84EA8A10}" srcOrd="4" destOrd="0" presId="urn:microsoft.com/office/officeart/2005/8/layout/vList6"/>
    <dgm:cxn modelId="{607EBD6C-2275-42DF-95EA-5B8C6D1F8F96}" type="presParOf" srcId="{680A08A0-A94D-496E-94AD-C7BF84EA8A10}" destId="{9F7FA25F-6ED0-43D7-9171-C3DCCA563208}" srcOrd="0" destOrd="0" presId="urn:microsoft.com/office/officeart/2005/8/layout/vList6"/>
    <dgm:cxn modelId="{147DFE43-1D76-4077-9EB9-72FB959C14B4}" type="presParOf" srcId="{680A08A0-A94D-496E-94AD-C7BF84EA8A10}" destId="{B4C996A0-6122-4A6F-B0E9-19D57617AC41}"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1719A5E-3568-4AD2-9ED9-2C383756304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fr-FR"/>
        </a:p>
      </dgm:t>
    </dgm:pt>
    <dgm:pt modelId="{21F4E985-17E9-4CD3-BC56-52A4C9B450FB}">
      <dgm:prSet phldrT="[Texte]"/>
      <dgm:spPr/>
      <dgm:t>
        <a:bodyPr/>
        <a:lstStyle/>
        <a:p>
          <a:r>
            <a:rPr lang="fr-FR" dirty="0" smtClean="0"/>
            <a:t>Données concernant</a:t>
          </a:r>
          <a:endParaRPr lang="fr-FR" dirty="0"/>
        </a:p>
      </dgm:t>
    </dgm:pt>
    <dgm:pt modelId="{C44728C7-AC4A-4FC1-8C37-78528400EF3A}" type="parTrans" cxnId="{A69B7D8F-58BF-4CF7-AF8F-E3C30D3A6689}">
      <dgm:prSet/>
      <dgm:spPr/>
      <dgm:t>
        <a:bodyPr/>
        <a:lstStyle/>
        <a:p>
          <a:endParaRPr lang="fr-FR"/>
        </a:p>
      </dgm:t>
    </dgm:pt>
    <dgm:pt modelId="{6CB6C37F-FFA7-4113-B7E8-FE61F73C5DB9}" type="sibTrans" cxnId="{A69B7D8F-58BF-4CF7-AF8F-E3C30D3A6689}">
      <dgm:prSet/>
      <dgm:spPr/>
      <dgm:t>
        <a:bodyPr/>
        <a:lstStyle/>
        <a:p>
          <a:endParaRPr lang="fr-FR"/>
        </a:p>
      </dgm:t>
    </dgm:pt>
    <dgm:pt modelId="{23CBE278-7F8F-4175-8B04-DFF0CF988272}">
      <dgm:prSet phldrT="[Texte]"/>
      <dgm:spPr/>
      <dgm:t>
        <a:bodyPr/>
        <a:lstStyle/>
        <a:p>
          <a:r>
            <a:rPr lang="fr-FR" dirty="0" smtClean="0"/>
            <a:t>Investissements</a:t>
          </a:r>
          <a:endParaRPr lang="fr-FR" dirty="0"/>
        </a:p>
      </dgm:t>
    </dgm:pt>
    <dgm:pt modelId="{062DC97E-6477-4BE6-BF4E-07A0A59C728B}" type="parTrans" cxnId="{F202ADF8-8BFF-4D64-B7BC-43050F456DA1}">
      <dgm:prSet/>
      <dgm:spPr/>
      <dgm:t>
        <a:bodyPr/>
        <a:lstStyle/>
        <a:p>
          <a:endParaRPr lang="fr-FR"/>
        </a:p>
      </dgm:t>
    </dgm:pt>
    <dgm:pt modelId="{E22D5670-FFB6-4514-8FA0-28C69925C726}" type="sibTrans" cxnId="{F202ADF8-8BFF-4D64-B7BC-43050F456DA1}">
      <dgm:prSet/>
      <dgm:spPr/>
      <dgm:t>
        <a:bodyPr/>
        <a:lstStyle/>
        <a:p>
          <a:endParaRPr lang="fr-FR"/>
        </a:p>
      </dgm:t>
    </dgm:pt>
    <dgm:pt modelId="{E89E70D5-DC00-4C51-8D5E-CAC55092B377}">
      <dgm:prSet phldrT="[Texte]"/>
      <dgm:spPr/>
      <dgm:t>
        <a:bodyPr/>
        <a:lstStyle/>
        <a:p>
          <a:r>
            <a:rPr lang="fr-FR" dirty="0" smtClean="0"/>
            <a:t>Fonds propres, endettement et impôts</a:t>
          </a:r>
          <a:endParaRPr lang="fr-FR" dirty="0"/>
        </a:p>
      </dgm:t>
    </dgm:pt>
    <dgm:pt modelId="{CC07503E-D232-4AE3-AD4E-75F5D79BF59C}" type="parTrans" cxnId="{90EBDB49-CF57-493C-8BD9-B07512F2C8AD}">
      <dgm:prSet/>
      <dgm:spPr/>
      <dgm:t>
        <a:bodyPr/>
        <a:lstStyle/>
        <a:p>
          <a:endParaRPr lang="fr-FR"/>
        </a:p>
      </dgm:t>
    </dgm:pt>
    <dgm:pt modelId="{16064747-1DCD-476A-84F2-72458F948430}" type="sibTrans" cxnId="{90EBDB49-CF57-493C-8BD9-B07512F2C8AD}">
      <dgm:prSet/>
      <dgm:spPr/>
      <dgm:t>
        <a:bodyPr/>
        <a:lstStyle/>
        <a:p>
          <a:endParaRPr lang="fr-FR"/>
        </a:p>
      </dgm:t>
    </dgm:pt>
    <dgm:pt modelId="{B605D5C3-0E9A-4483-8FF4-3833E048BDA6}">
      <dgm:prSet phldrT="[Texte]"/>
      <dgm:spPr/>
      <dgm:t>
        <a:bodyPr/>
        <a:lstStyle/>
        <a:p>
          <a:r>
            <a:rPr lang="fr-FR" dirty="0" smtClean="0"/>
            <a:t>Rémunération des salariés et dirigeants</a:t>
          </a:r>
          <a:endParaRPr lang="fr-FR" dirty="0"/>
        </a:p>
      </dgm:t>
    </dgm:pt>
    <dgm:pt modelId="{0DEEEEB7-79B9-4F9D-973D-1F20ECE23A5A}" type="parTrans" cxnId="{E39BB516-A818-418E-8782-8118F1BEDFCD}">
      <dgm:prSet/>
      <dgm:spPr/>
      <dgm:t>
        <a:bodyPr/>
        <a:lstStyle/>
        <a:p>
          <a:endParaRPr lang="fr-FR"/>
        </a:p>
      </dgm:t>
    </dgm:pt>
    <dgm:pt modelId="{62AEA0C4-1870-4534-BCD2-CEF142F013EC}" type="sibTrans" cxnId="{E39BB516-A818-418E-8782-8118F1BEDFCD}">
      <dgm:prSet/>
      <dgm:spPr/>
      <dgm:t>
        <a:bodyPr/>
        <a:lstStyle/>
        <a:p>
          <a:endParaRPr lang="fr-FR"/>
        </a:p>
      </dgm:t>
    </dgm:pt>
    <dgm:pt modelId="{53FD1EFC-752B-4BF2-A6E4-02526F23CEDD}">
      <dgm:prSet phldrT="[Texte]"/>
      <dgm:spPr/>
      <dgm:t>
        <a:bodyPr/>
        <a:lstStyle/>
        <a:p>
          <a:r>
            <a:rPr lang="fr-FR" dirty="0" smtClean="0"/>
            <a:t>Activités sociales et culturelles </a:t>
          </a:r>
          <a:endParaRPr lang="fr-FR" dirty="0"/>
        </a:p>
      </dgm:t>
    </dgm:pt>
    <dgm:pt modelId="{B3E4A331-F412-4CAD-9635-600C5A182781}" type="parTrans" cxnId="{225E4278-582F-473B-84E4-E84648AA151C}">
      <dgm:prSet/>
      <dgm:spPr/>
      <dgm:t>
        <a:bodyPr/>
        <a:lstStyle/>
        <a:p>
          <a:endParaRPr lang="fr-FR"/>
        </a:p>
      </dgm:t>
    </dgm:pt>
    <dgm:pt modelId="{72BD405B-C155-4EC0-81EA-C994BC6F55CD}" type="sibTrans" cxnId="{225E4278-582F-473B-84E4-E84648AA151C}">
      <dgm:prSet/>
      <dgm:spPr/>
      <dgm:t>
        <a:bodyPr/>
        <a:lstStyle/>
        <a:p>
          <a:endParaRPr lang="fr-FR"/>
        </a:p>
      </dgm:t>
    </dgm:pt>
    <dgm:pt modelId="{C453865A-2F2F-4E9A-8265-5FC70A8949BD}">
      <dgm:prSet phldrT="[Texte]"/>
      <dgm:spPr/>
      <dgm:t>
        <a:bodyPr/>
        <a:lstStyle/>
        <a:p>
          <a:r>
            <a:rPr lang="fr-FR" dirty="0" smtClean="0"/>
            <a:t>Rémunération des financeurs</a:t>
          </a:r>
          <a:endParaRPr lang="fr-FR" dirty="0"/>
        </a:p>
      </dgm:t>
    </dgm:pt>
    <dgm:pt modelId="{DEB61B82-B365-463D-9F7A-C676BBE87483}" type="parTrans" cxnId="{E76C07B2-7879-43EA-862B-AB4AE5CED0A0}">
      <dgm:prSet/>
      <dgm:spPr/>
      <dgm:t>
        <a:bodyPr/>
        <a:lstStyle/>
        <a:p>
          <a:endParaRPr lang="fr-FR"/>
        </a:p>
      </dgm:t>
    </dgm:pt>
    <dgm:pt modelId="{01DB2B8E-92A8-4DCB-ADE7-0A0B9AFA902B}" type="sibTrans" cxnId="{E76C07B2-7879-43EA-862B-AB4AE5CED0A0}">
      <dgm:prSet/>
      <dgm:spPr/>
      <dgm:t>
        <a:bodyPr/>
        <a:lstStyle/>
        <a:p>
          <a:endParaRPr lang="fr-FR"/>
        </a:p>
      </dgm:t>
    </dgm:pt>
    <dgm:pt modelId="{9BB8FC1A-0D73-4E26-9C81-2B73C6EE2FAA}">
      <dgm:prSet phldrT="[Texte]"/>
      <dgm:spPr/>
      <dgm:t>
        <a:bodyPr/>
        <a:lstStyle/>
        <a:p>
          <a:r>
            <a:rPr lang="fr-FR" dirty="0" smtClean="0"/>
            <a:t>Flux financiers à destination de l’entreprise</a:t>
          </a:r>
          <a:endParaRPr lang="fr-FR" dirty="0"/>
        </a:p>
      </dgm:t>
    </dgm:pt>
    <dgm:pt modelId="{6B8DB3B0-50DE-447C-9ACC-33B16936EF86}" type="parTrans" cxnId="{5F6FF0C3-F1C4-45CB-AA20-92353DE9489D}">
      <dgm:prSet/>
      <dgm:spPr/>
      <dgm:t>
        <a:bodyPr/>
        <a:lstStyle/>
        <a:p>
          <a:endParaRPr lang="fr-FR"/>
        </a:p>
      </dgm:t>
    </dgm:pt>
    <dgm:pt modelId="{58A3417E-9E58-4637-97F5-71D0BB95CCEB}" type="sibTrans" cxnId="{5F6FF0C3-F1C4-45CB-AA20-92353DE9489D}">
      <dgm:prSet/>
      <dgm:spPr/>
      <dgm:t>
        <a:bodyPr/>
        <a:lstStyle/>
        <a:p>
          <a:endParaRPr lang="fr-FR"/>
        </a:p>
      </dgm:t>
    </dgm:pt>
    <dgm:pt modelId="{4C28D4B4-9644-4276-93A5-F5835819BBB9}">
      <dgm:prSet phldrT="[Texte]"/>
      <dgm:spPr/>
      <dgm:t>
        <a:bodyPr/>
        <a:lstStyle/>
        <a:p>
          <a:r>
            <a:rPr lang="fr-FR" dirty="0" smtClean="0"/>
            <a:t>Sous-traitance </a:t>
          </a:r>
          <a:endParaRPr lang="fr-FR" dirty="0"/>
        </a:p>
      </dgm:t>
    </dgm:pt>
    <dgm:pt modelId="{98BB4F0B-00BC-45BE-B9BE-97B9730C777D}" type="parTrans" cxnId="{3CB55D40-91AF-4E86-AE5F-B130C98A1CD2}">
      <dgm:prSet/>
      <dgm:spPr/>
      <dgm:t>
        <a:bodyPr/>
        <a:lstStyle/>
        <a:p>
          <a:endParaRPr lang="fr-FR"/>
        </a:p>
      </dgm:t>
    </dgm:pt>
    <dgm:pt modelId="{7989CDF1-7A4E-4340-9F84-8EFBFC255A8F}" type="sibTrans" cxnId="{3CB55D40-91AF-4E86-AE5F-B130C98A1CD2}">
      <dgm:prSet/>
      <dgm:spPr/>
      <dgm:t>
        <a:bodyPr/>
        <a:lstStyle/>
        <a:p>
          <a:endParaRPr lang="fr-FR"/>
        </a:p>
      </dgm:t>
    </dgm:pt>
    <dgm:pt modelId="{243B7FD7-2832-43CF-923E-F5EEE5E04225}" type="pres">
      <dgm:prSet presAssocID="{91719A5E-3568-4AD2-9ED9-2C383756304C}" presName="Name0" presStyleCnt="0">
        <dgm:presLayoutVars>
          <dgm:chMax val="7"/>
          <dgm:chPref val="7"/>
          <dgm:dir/>
        </dgm:presLayoutVars>
      </dgm:prSet>
      <dgm:spPr/>
      <dgm:t>
        <a:bodyPr/>
        <a:lstStyle/>
        <a:p>
          <a:endParaRPr lang="fr-FR"/>
        </a:p>
      </dgm:t>
    </dgm:pt>
    <dgm:pt modelId="{8F492BF5-16B2-4A6A-8109-2145A1BE7A87}" type="pres">
      <dgm:prSet presAssocID="{91719A5E-3568-4AD2-9ED9-2C383756304C}" presName="Name1" presStyleCnt="0"/>
      <dgm:spPr/>
    </dgm:pt>
    <dgm:pt modelId="{70A2288F-52E1-4FEC-8CF9-9755518BC7EE}" type="pres">
      <dgm:prSet presAssocID="{91719A5E-3568-4AD2-9ED9-2C383756304C}" presName="cycle" presStyleCnt="0"/>
      <dgm:spPr/>
    </dgm:pt>
    <dgm:pt modelId="{E488529F-9F95-45C8-8C75-4A00B876E5BE}" type="pres">
      <dgm:prSet presAssocID="{91719A5E-3568-4AD2-9ED9-2C383756304C}" presName="srcNode" presStyleLbl="node1" presStyleIdx="0" presStyleCnt="1"/>
      <dgm:spPr/>
    </dgm:pt>
    <dgm:pt modelId="{6672CFD8-01AB-4BC1-9906-0D46C6898A53}" type="pres">
      <dgm:prSet presAssocID="{91719A5E-3568-4AD2-9ED9-2C383756304C}" presName="conn" presStyleLbl="parChTrans1D2" presStyleIdx="0" presStyleCnt="1"/>
      <dgm:spPr/>
      <dgm:t>
        <a:bodyPr/>
        <a:lstStyle/>
        <a:p>
          <a:endParaRPr lang="fr-FR"/>
        </a:p>
      </dgm:t>
    </dgm:pt>
    <dgm:pt modelId="{FA3B1F69-9458-4567-BDD2-9A2C3851F50E}" type="pres">
      <dgm:prSet presAssocID="{91719A5E-3568-4AD2-9ED9-2C383756304C}" presName="extraNode" presStyleLbl="node1" presStyleIdx="0" presStyleCnt="1"/>
      <dgm:spPr/>
    </dgm:pt>
    <dgm:pt modelId="{2D94DC30-A884-4D46-9F1D-11CB08B72047}" type="pres">
      <dgm:prSet presAssocID="{91719A5E-3568-4AD2-9ED9-2C383756304C}" presName="dstNode" presStyleLbl="node1" presStyleIdx="0" presStyleCnt="1"/>
      <dgm:spPr/>
    </dgm:pt>
    <dgm:pt modelId="{5B8DE9C7-F20F-4F1E-9021-2C3F446D7D5A}" type="pres">
      <dgm:prSet presAssocID="{21F4E985-17E9-4CD3-BC56-52A4C9B450FB}" presName="text_1" presStyleLbl="node1" presStyleIdx="0" presStyleCnt="1" custScaleY="192925">
        <dgm:presLayoutVars>
          <dgm:bulletEnabled val="1"/>
        </dgm:presLayoutVars>
      </dgm:prSet>
      <dgm:spPr/>
      <dgm:t>
        <a:bodyPr/>
        <a:lstStyle/>
        <a:p>
          <a:endParaRPr lang="fr-FR"/>
        </a:p>
      </dgm:t>
    </dgm:pt>
    <dgm:pt modelId="{C0546B0B-34C6-4260-B1C1-389A0C12FC82}" type="pres">
      <dgm:prSet presAssocID="{21F4E985-17E9-4CD3-BC56-52A4C9B450FB}" presName="accent_1" presStyleCnt="0"/>
      <dgm:spPr/>
    </dgm:pt>
    <dgm:pt modelId="{DFE39A71-E036-46A1-9AE0-F7F5E2F8737E}" type="pres">
      <dgm:prSet presAssocID="{21F4E985-17E9-4CD3-BC56-52A4C9B450FB}" presName="accentRepeatNode" presStyleLbl="solidFgAcc1" presStyleIdx="0" presStyleCnt="1" custScaleX="53230" custScaleY="51447"/>
      <dgm:spPr/>
    </dgm:pt>
  </dgm:ptLst>
  <dgm:cxnLst>
    <dgm:cxn modelId="{5F6FF0C3-F1C4-45CB-AA20-92353DE9489D}" srcId="{21F4E985-17E9-4CD3-BC56-52A4C9B450FB}" destId="{9BB8FC1A-0D73-4E26-9C81-2B73C6EE2FAA}" srcOrd="5" destOrd="0" parTransId="{6B8DB3B0-50DE-447C-9ACC-33B16936EF86}" sibTransId="{58A3417E-9E58-4637-97F5-71D0BB95CCEB}"/>
    <dgm:cxn modelId="{A69B7D8F-58BF-4CF7-AF8F-E3C30D3A6689}" srcId="{91719A5E-3568-4AD2-9ED9-2C383756304C}" destId="{21F4E985-17E9-4CD3-BC56-52A4C9B450FB}" srcOrd="0" destOrd="0" parTransId="{C44728C7-AC4A-4FC1-8C37-78528400EF3A}" sibTransId="{6CB6C37F-FFA7-4113-B7E8-FE61F73C5DB9}"/>
    <dgm:cxn modelId="{4E91107C-6962-4E01-8877-629C5AA00994}" type="presOf" srcId="{B605D5C3-0E9A-4483-8FF4-3833E048BDA6}" destId="{5B8DE9C7-F20F-4F1E-9021-2C3F446D7D5A}" srcOrd="0" destOrd="3" presId="urn:microsoft.com/office/officeart/2008/layout/VerticalCurvedList"/>
    <dgm:cxn modelId="{0C7930BA-C62D-40A1-A46E-42FFAF812886}" type="presOf" srcId="{23CBE278-7F8F-4175-8B04-DFF0CF988272}" destId="{5B8DE9C7-F20F-4F1E-9021-2C3F446D7D5A}" srcOrd="0" destOrd="1" presId="urn:microsoft.com/office/officeart/2008/layout/VerticalCurvedList"/>
    <dgm:cxn modelId="{225E4278-582F-473B-84E4-E84648AA151C}" srcId="{21F4E985-17E9-4CD3-BC56-52A4C9B450FB}" destId="{53FD1EFC-752B-4BF2-A6E4-02526F23CEDD}" srcOrd="3" destOrd="0" parTransId="{B3E4A331-F412-4CAD-9635-600C5A182781}" sibTransId="{72BD405B-C155-4EC0-81EA-C994BC6F55CD}"/>
    <dgm:cxn modelId="{E39BB516-A818-418E-8782-8118F1BEDFCD}" srcId="{21F4E985-17E9-4CD3-BC56-52A4C9B450FB}" destId="{B605D5C3-0E9A-4483-8FF4-3833E048BDA6}" srcOrd="2" destOrd="0" parTransId="{0DEEEEB7-79B9-4F9D-973D-1F20ECE23A5A}" sibTransId="{62AEA0C4-1870-4534-BCD2-CEF142F013EC}"/>
    <dgm:cxn modelId="{A02A771E-7BC2-4CF3-A248-012DF68D4968}" type="presOf" srcId="{21F4E985-17E9-4CD3-BC56-52A4C9B450FB}" destId="{5B8DE9C7-F20F-4F1E-9021-2C3F446D7D5A}" srcOrd="0" destOrd="0" presId="urn:microsoft.com/office/officeart/2008/layout/VerticalCurvedList"/>
    <dgm:cxn modelId="{568DC2E8-8874-4D3E-A512-A71F16FF8B37}" type="presOf" srcId="{E22D5670-FFB6-4514-8FA0-28C69925C726}" destId="{6672CFD8-01AB-4BC1-9906-0D46C6898A53}" srcOrd="0" destOrd="0" presId="urn:microsoft.com/office/officeart/2008/layout/VerticalCurvedList"/>
    <dgm:cxn modelId="{3ABB06E1-07B7-411F-B7DB-D660382A697A}" type="presOf" srcId="{9BB8FC1A-0D73-4E26-9C81-2B73C6EE2FAA}" destId="{5B8DE9C7-F20F-4F1E-9021-2C3F446D7D5A}" srcOrd="0" destOrd="6" presId="urn:microsoft.com/office/officeart/2008/layout/VerticalCurvedList"/>
    <dgm:cxn modelId="{90EBDB49-CF57-493C-8BD9-B07512F2C8AD}" srcId="{21F4E985-17E9-4CD3-BC56-52A4C9B450FB}" destId="{E89E70D5-DC00-4C51-8D5E-CAC55092B377}" srcOrd="1" destOrd="0" parTransId="{CC07503E-D232-4AE3-AD4E-75F5D79BF59C}" sibTransId="{16064747-1DCD-476A-84F2-72458F948430}"/>
    <dgm:cxn modelId="{18411B63-28DC-4D78-AFF9-89ABC93F1CA6}" type="presOf" srcId="{53FD1EFC-752B-4BF2-A6E4-02526F23CEDD}" destId="{5B8DE9C7-F20F-4F1E-9021-2C3F446D7D5A}" srcOrd="0" destOrd="4" presId="urn:microsoft.com/office/officeart/2008/layout/VerticalCurvedList"/>
    <dgm:cxn modelId="{B12CE8E7-B606-47EF-8941-D84B33AF5928}" type="presOf" srcId="{4C28D4B4-9644-4276-93A5-F5835819BBB9}" destId="{5B8DE9C7-F20F-4F1E-9021-2C3F446D7D5A}" srcOrd="0" destOrd="7" presId="urn:microsoft.com/office/officeart/2008/layout/VerticalCurvedList"/>
    <dgm:cxn modelId="{FBCE6D3E-9A6F-4EC2-A2A8-74CB79A3AC58}" type="presOf" srcId="{C453865A-2F2F-4E9A-8265-5FC70A8949BD}" destId="{5B8DE9C7-F20F-4F1E-9021-2C3F446D7D5A}" srcOrd="0" destOrd="5" presId="urn:microsoft.com/office/officeart/2008/layout/VerticalCurvedList"/>
    <dgm:cxn modelId="{3CB55D40-91AF-4E86-AE5F-B130C98A1CD2}" srcId="{21F4E985-17E9-4CD3-BC56-52A4C9B450FB}" destId="{4C28D4B4-9644-4276-93A5-F5835819BBB9}" srcOrd="6" destOrd="0" parTransId="{98BB4F0B-00BC-45BE-B9BE-97B9730C777D}" sibTransId="{7989CDF1-7A4E-4340-9F84-8EFBFC255A8F}"/>
    <dgm:cxn modelId="{627F6351-3FCF-415C-A0C3-40B64CC3DDB3}" type="presOf" srcId="{91719A5E-3568-4AD2-9ED9-2C383756304C}" destId="{243B7FD7-2832-43CF-923E-F5EEE5E04225}" srcOrd="0" destOrd="0" presId="urn:microsoft.com/office/officeart/2008/layout/VerticalCurvedList"/>
    <dgm:cxn modelId="{3CAA0BCC-01E5-41F7-A980-91FC41E227CF}" type="presOf" srcId="{E89E70D5-DC00-4C51-8D5E-CAC55092B377}" destId="{5B8DE9C7-F20F-4F1E-9021-2C3F446D7D5A}" srcOrd="0" destOrd="2" presId="urn:microsoft.com/office/officeart/2008/layout/VerticalCurvedList"/>
    <dgm:cxn modelId="{E76C07B2-7879-43EA-862B-AB4AE5CED0A0}" srcId="{21F4E985-17E9-4CD3-BC56-52A4C9B450FB}" destId="{C453865A-2F2F-4E9A-8265-5FC70A8949BD}" srcOrd="4" destOrd="0" parTransId="{DEB61B82-B365-463D-9F7A-C676BBE87483}" sibTransId="{01DB2B8E-92A8-4DCB-ADE7-0A0B9AFA902B}"/>
    <dgm:cxn modelId="{F202ADF8-8BFF-4D64-B7BC-43050F456DA1}" srcId="{21F4E985-17E9-4CD3-BC56-52A4C9B450FB}" destId="{23CBE278-7F8F-4175-8B04-DFF0CF988272}" srcOrd="0" destOrd="0" parTransId="{062DC97E-6477-4BE6-BF4E-07A0A59C728B}" sibTransId="{E22D5670-FFB6-4514-8FA0-28C69925C726}"/>
    <dgm:cxn modelId="{86527CFA-708B-4682-A13D-A13B40BAEF56}" type="presParOf" srcId="{243B7FD7-2832-43CF-923E-F5EEE5E04225}" destId="{8F492BF5-16B2-4A6A-8109-2145A1BE7A87}" srcOrd="0" destOrd="0" presId="urn:microsoft.com/office/officeart/2008/layout/VerticalCurvedList"/>
    <dgm:cxn modelId="{61F7CEF8-95DE-474F-A49E-D939F3C1E76D}" type="presParOf" srcId="{8F492BF5-16B2-4A6A-8109-2145A1BE7A87}" destId="{70A2288F-52E1-4FEC-8CF9-9755518BC7EE}" srcOrd="0" destOrd="0" presId="urn:microsoft.com/office/officeart/2008/layout/VerticalCurvedList"/>
    <dgm:cxn modelId="{D7E27EC0-1B23-4897-8159-F3732C051A1A}" type="presParOf" srcId="{70A2288F-52E1-4FEC-8CF9-9755518BC7EE}" destId="{E488529F-9F95-45C8-8C75-4A00B876E5BE}" srcOrd="0" destOrd="0" presId="urn:microsoft.com/office/officeart/2008/layout/VerticalCurvedList"/>
    <dgm:cxn modelId="{9E53B92F-0650-4C1F-A352-6F8D110B713E}" type="presParOf" srcId="{70A2288F-52E1-4FEC-8CF9-9755518BC7EE}" destId="{6672CFD8-01AB-4BC1-9906-0D46C6898A53}" srcOrd="1" destOrd="0" presId="urn:microsoft.com/office/officeart/2008/layout/VerticalCurvedList"/>
    <dgm:cxn modelId="{AC584B40-C482-4021-AD9A-188D3EF91D48}" type="presParOf" srcId="{70A2288F-52E1-4FEC-8CF9-9755518BC7EE}" destId="{FA3B1F69-9458-4567-BDD2-9A2C3851F50E}" srcOrd="2" destOrd="0" presId="urn:microsoft.com/office/officeart/2008/layout/VerticalCurvedList"/>
    <dgm:cxn modelId="{9E0C2148-557E-4F20-AD06-373790299630}" type="presParOf" srcId="{70A2288F-52E1-4FEC-8CF9-9755518BC7EE}" destId="{2D94DC30-A884-4D46-9F1D-11CB08B72047}" srcOrd="3" destOrd="0" presId="urn:microsoft.com/office/officeart/2008/layout/VerticalCurvedList"/>
    <dgm:cxn modelId="{4EB49142-708F-429A-B6FB-8CE1F43E6ECA}" type="presParOf" srcId="{8F492BF5-16B2-4A6A-8109-2145A1BE7A87}" destId="{5B8DE9C7-F20F-4F1E-9021-2C3F446D7D5A}" srcOrd="1" destOrd="0" presId="urn:microsoft.com/office/officeart/2008/layout/VerticalCurvedList"/>
    <dgm:cxn modelId="{C02918EC-2BEC-4BB7-8836-2A7346848F4E}" type="presParOf" srcId="{8F492BF5-16B2-4A6A-8109-2145A1BE7A87}" destId="{C0546B0B-34C6-4260-B1C1-389A0C12FC82}" srcOrd="2" destOrd="0" presId="urn:microsoft.com/office/officeart/2008/layout/VerticalCurvedList"/>
    <dgm:cxn modelId="{F867602E-AEE3-4055-87DC-E6967DF2B7DA}" type="presParOf" srcId="{C0546B0B-34C6-4260-B1C1-389A0C12FC82}" destId="{DFE39A71-E036-46A1-9AE0-F7F5E2F8737E}"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1719A5E-3568-4AD2-9ED9-2C383756304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fr-FR"/>
        </a:p>
      </dgm:t>
    </dgm:pt>
    <dgm:pt modelId="{21F4E985-17E9-4CD3-BC56-52A4C9B450FB}">
      <dgm:prSet phldrT="[Texte]"/>
      <dgm:spPr/>
      <dgm:t>
        <a:bodyPr/>
        <a:lstStyle/>
        <a:p>
          <a:r>
            <a:rPr lang="fr-FR" dirty="0" smtClean="0"/>
            <a:t>Complétées par ...</a:t>
          </a:r>
          <a:endParaRPr lang="fr-FR" dirty="0"/>
        </a:p>
      </dgm:t>
    </dgm:pt>
    <dgm:pt modelId="{C44728C7-AC4A-4FC1-8C37-78528400EF3A}" type="parTrans" cxnId="{A69B7D8F-58BF-4CF7-AF8F-E3C30D3A6689}">
      <dgm:prSet/>
      <dgm:spPr/>
      <dgm:t>
        <a:bodyPr/>
        <a:lstStyle/>
        <a:p>
          <a:endParaRPr lang="fr-FR"/>
        </a:p>
      </dgm:t>
    </dgm:pt>
    <dgm:pt modelId="{6CB6C37F-FFA7-4113-B7E8-FE61F73C5DB9}" type="sibTrans" cxnId="{A69B7D8F-58BF-4CF7-AF8F-E3C30D3A6689}">
      <dgm:prSet/>
      <dgm:spPr/>
      <dgm:t>
        <a:bodyPr/>
        <a:lstStyle/>
        <a:p>
          <a:endParaRPr lang="fr-FR"/>
        </a:p>
      </dgm:t>
    </dgm:pt>
    <dgm:pt modelId="{23CBE278-7F8F-4175-8B04-DFF0CF988272}">
      <dgm:prSet phldrT="[Texte]"/>
      <dgm:spPr/>
      <dgm:t>
        <a:bodyPr/>
        <a:lstStyle/>
        <a:p>
          <a:r>
            <a:rPr lang="fr-FR" dirty="0" smtClean="0"/>
            <a:t>Les orientations stratégiques</a:t>
          </a:r>
          <a:endParaRPr lang="fr-FR" dirty="0"/>
        </a:p>
      </dgm:t>
    </dgm:pt>
    <dgm:pt modelId="{062DC97E-6477-4BE6-BF4E-07A0A59C728B}" type="parTrans" cxnId="{F202ADF8-8BFF-4D64-B7BC-43050F456DA1}">
      <dgm:prSet/>
      <dgm:spPr/>
      <dgm:t>
        <a:bodyPr/>
        <a:lstStyle/>
        <a:p>
          <a:endParaRPr lang="fr-FR"/>
        </a:p>
      </dgm:t>
    </dgm:pt>
    <dgm:pt modelId="{E22D5670-FFB6-4514-8FA0-28C69925C726}" type="sibTrans" cxnId="{F202ADF8-8BFF-4D64-B7BC-43050F456DA1}">
      <dgm:prSet/>
      <dgm:spPr/>
      <dgm:t>
        <a:bodyPr/>
        <a:lstStyle/>
        <a:p>
          <a:endParaRPr lang="fr-FR"/>
        </a:p>
      </dgm:t>
    </dgm:pt>
    <dgm:pt modelId="{E89E70D5-DC00-4C51-8D5E-CAC55092B377}">
      <dgm:prSet phldrT="[Texte]"/>
      <dgm:spPr/>
      <dgm:t>
        <a:bodyPr/>
        <a:lstStyle/>
        <a:p>
          <a:r>
            <a:rPr lang="fr-FR" dirty="0" smtClean="0"/>
            <a:t>Des informations et documents récurrents</a:t>
          </a:r>
          <a:endParaRPr lang="fr-FR" dirty="0"/>
        </a:p>
      </dgm:t>
    </dgm:pt>
    <dgm:pt modelId="{CC07503E-D232-4AE3-AD4E-75F5D79BF59C}" type="parTrans" cxnId="{90EBDB49-CF57-493C-8BD9-B07512F2C8AD}">
      <dgm:prSet/>
      <dgm:spPr/>
      <dgm:t>
        <a:bodyPr/>
        <a:lstStyle/>
        <a:p>
          <a:endParaRPr lang="fr-FR"/>
        </a:p>
      </dgm:t>
    </dgm:pt>
    <dgm:pt modelId="{16064747-1DCD-476A-84F2-72458F948430}" type="sibTrans" cxnId="{90EBDB49-CF57-493C-8BD9-B07512F2C8AD}">
      <dgm:prSet/>
      <dgm:spPr/>
      <dgm:t>
        <a:bodyPr/>
        <a:lstStyle/>
        <a:p>
          <a:endParaRPr lang="fr-FR"/>
        </a:p>
      </dgm:t>
    </dgm:pt>
    <dgm:pt modelId="{EA65B704-F6D6-49C9-A750-A467462190D2}">
      <dgm:prSet phldrT="[Texte]"/>
      <dgm:spPr/>
      <dgm:t>
        <a:bodyPr/>
        <a:lstStyle/>
        <a:p>
          <a:r>
            <a:rPr lang="fr-FR" smtClean="0"/>
            <a:t>Des </a:t>
          </a:r>
          <a:r>
            <a:rPr lang="fr-FR" dirty="0" smtClean="0"/>
            <a:t>informations prévisionnelles</a:t>
          </a:r>
          <a:endParaRPr lang="fr-FR" dirty="0"/>
        </a:p>
      </dgm:t>
    </dgm:pt>
    <dgm:pt modelId="{5CC7E19A-F5B9-4B4D-8869-94D5D3DE7049}" type="parTrans" cxnId="{408F1F29-F9EB-4342-BE61-3D403CF42125}">
      <dgm:prSet/>
      <dgm:spPr/>
      <dgm:t>
        <a:bodyPr/>
        <a:lstStyle/>
        <a:p>
          <a:endParaRPr lang="fr-FR"/>
        </a:p>
      </dgm:t>
    </dgm:pt>
    <dgm:pt modelId="{ACB23FEC-EC8D-48B6-B2DC-81DFC265CF9E}" type="sibTrans" cxnId="{408F1F29-F9EB-4342-BE61-3D403CF42125}">
      <dgm:prSet/>
      <dgm:spPr/>
      <dgm:t>
        <a:bodyPr/>
        <a:lstStyle/>
        <a:p>
          <a:endParaRPr lang="fr-FR"/>
        </a:p>
      </dgm:t>
    </dgm:pt>
    <dgm:pt modelId="{243B7FD7-2832-43CF-923E-F5EEE5E04225}" type="pres">
      <dgm:prSet presAssocID="{91719A5E-3568-4AD2-9ED9-2C383756304C}" presName="Name0" presStyleCnt="0">
        <dgm:presLayoutVars>
          <dgm:chMax val="7"/>
          <dgm:chPref val="7"/>
          <dgm:dir/>
        </dgm:presLayoutVars>
      </dgm:prSet>
      <dgm:spPr/>
      <dgm:t>
        <a:bodyPr/>
        <a:lstStyle/>
        <a:p>
          <a:endParaRPr lang="fr-FR"/>
        </a:p>
      </dgm:t>
    </dgm:pt>
    <dgm:pt modelId="{8F492BF5-16B2-4A6A-8109-2145A1BE7A87}" type="pres">
      <dgm:prSet presAssocID="{91719A5E-3568-4AD2-9ED9-2C383756304C}" presName="Name1" presStyleCnt="0"/>
      <dgm:spPr/>
    </dgm:pt>
    <dgm:pt modelId="{70A2288F-52E1-4FEC-8CF9-9755518BC7EE}" type="pres">
      <dgm:prSet presAssocID="{91719A5E-3568-4AD2-9ED9-2C383756304C}" presName="cycle" presStyleCnt="0"/>
      <dgm:spPr/>
    </dgm:pt>
    <dgm:pt modelId="{E488529F-9F95-45C8-8C75-4A00B876E5BE}" type="pres">
      <dgm:prSet presAssocID="{91719A5E-3568-4AD2-9ED9-2C383756304C}" presName="srcNode" presStyleLbl="node1" presStyleIdx="0" presStyleCnt="1"/>
      <dgm:spPr/>
    </dgm:pt>
    <dgm:pt modelId="{6672CFD8-01AB-4BC1-9906-0D46C6898A53}" type="pres">
      <dgm:prSet presAssocID="{91719A5E-3568-4AD2-9ED9-2C383756304C}" presName="conn" presStyleLbl="parChTrans1D2" presStyleIdx="0" presStyleCnt="1"/>
      <dgm:spPr/>
      <dgm:t>
        <a:bodyPr/>
        <a:lstStyle/>
        <a:p>
          <a:endParaRPr lang="fr-FR"/>
        </a:p>
      </dgm:t>
    </dgm:pt>
    <dgm:pt modelId="{FA3B1F69-9458-4567-BDD2-9A2C3851F50E}" type="pres">
      <dgm:prSet presAssocID="{91719A5E-3568-4AD2-9ED9-2C383756304C}" presName="extraNode" presStyleLbl="node1" presStyleIdx="0" presStyleCnt="1"/>
      <dgm:spPr/>
    </dgm:pt>
    <dgm:pt modelId="{2D94DC30-A884-4D46-9F1D-11CB08B72047}" type="pres">
      <dgm:prSet presAssocID="{91719A5E-3568-4AD2-9ED9-2C383756304C}" presName="dstNode" presStyleLbl="node1" presStyleIdx="0" presStyleCnt="1"/>
      <dgm:spPr/>
    </dgm:pt>
    <dgm:pt modelId="{5B8DE9C7-F20F-4F1E-9021-2C3F446D7D5A}" type="pres">
      <dgm:prSet presAssocID="{21F4E985-17E9-4CD3-BC56-52A4C9B450FB}" presName="text_1" presStyleLbl="node1" presStyleIdx="0" presStyleCnt="1" custScaleY="192925">
        <dgm:presLayoutVars>
          <dgm:bulletEnabled val="1"/>
        </dgm:presLayoutVars>
      </dgm:prSet>
      <dgm:spPr/>
      <dgm:t>
        <a:bodyPr/>
        <a:lstStyle/>
        <a:p>
          <a:endParaRPr lang="fr-FR"/>
        </a:p>
      </dgm:t>
    </dgm:pt>
    <dgm:pt modelId="{C0546B0B-34C6-4260-B1C1-389A0C12FC82}" type="pres">
      <dgm:prSet presAssocID="{21F4E985-17E9-4CD3-BC56-52A4C9B450FB}" presName="accent_1" presStyleCnt="0"/>
      <dgm:spPr/>
    </dgm:pt>
    <dgm:pt modelId="{DFE39A71-E036-46A1-9AE0-F7F5E2F8737E}" type="pres">
      <dgm:prSet presAssocID="{21F4E985-17E9-4CD3-BC56-52A4C9B450FB}" presName="accentRepeatNode" presStyleLbl="solidFgAcc1" presStyleIdx="0" presStyleCnt="1" custScaleX="53230" custScaleY="51447"/>
      <dgm:spPr/>
    </dgm:pt>
  </dgm:ptLst>
  <dgm:cxnLst>
    <dgm:cxn modelId="{B2321656-B0FE-4EE8-8E01-BECF6FDFF5FE}" type="presOf" srcId="{EA65B704-F6D6-49C9-A750-A467462190D2}" destId="{5B8DE9C7-F20F-4F1E-9021-2C3F446D7D5A}" srcOrd="0" destOrd="2" presId="urn:microsoft.com/office/officeart/2008/layout/VerticalCurvedList"/>
    <dgm:cxn modelId="{F202ADF8-8BFF-4D64-B7BC-43050F456DA1}" srcId="{21F4E985-17E9-4CD3-BC56-52A4C9B450FB}" destId="{23CBE278-7F8F-4175-8B04-DFF0CF988272}" srcOrd="0" destOrd="0" parTransId="{062DC97E-6477-4BE6-BF4E-07A0A59C728B}" sibTransId="{E22D5670-FFB6-4514-8FA0-28C69925C726}"/>
    <dgm:cxn modelId="{408F1F29-F9EB-4342-BE61-3D403CF42125}" srcId="{21F4E985-17E9-4CD3-BC56-52A4C9B450FB}" destId="{EA65B704-F6D6-49C9-A750-A467462190D2}" srcOrd="1" destOrd="0" parTransId="{5CC7E19A-F5B9-4B4D-8869-94D5D3DE7049}" sibTransId="{ACB23FEC-EC8D-48B6-B2DC-81DFC265CF9E}"/>
    <dgm:cxn modelId="{A69B7D8F-58BF-4CF7-AF8F-E3C30D3A6689}" srcId="{91719A5E-3568-4AD2-9ED9-2C383756304C}" destId="{21F4E985-17E9-4CD3-BC56-52A4C9B450FB}" srcOrd="0" destOrd="0" parTransId="{C44728C7-AC4A-4FC1-8C37-78528400EF3A}" sibTransId="{6CB6C37F-FFA7-4113-B7E8-FE61F73C5DB9}"/>
    <dgm:cxn modelId="{38AAF66E-C300-4A0A-B677-FB1779B5E53E}" type="presOf" srcId="{23CBE278-7F8F-4175-8B04-DFF0CF988272}" destId="{5B8DE9C7-F20F-4F1E-9021-2C3F446D7D5A}" srcOrd="0" destOrd="1" presId="urn:microsoft.com/office/officeart/2008/layout/VerticalCurvedList"/>
    <dgm:cxn modelId="{64DB2DC1-082F-49C7-BDFE-D1663CED1BD3}" type="presOf" srcId="{E89E70D5-DC00-4C51-8D5E-CAC55092B377}" destId="{5B8DE9C7-F20F-4F1E-9021-2C3F446D7D5A}" srcOrd="0" destOrd="3" presId="urn:microsoft.com/office/officeart/2008/layout/VerticalCurvedList"/>
    <dgm:cxn modelId="{1107F7BC-1FCF-4FDF-9975-32A783864B1C}" type="presOf" srcId="{91719A5E-3568-4AD2-9ED9-2C383756304C}" destId="{243B7FD7-2832-43CF-923E-F5EEE5E04225}" srcOrd="0" destOrd="0" presId="urn:microsoft.com/office/officeart/2008/layout/VerticalCurvedList"/>
    <dgm:cxn modelId="{90EBDB49-CF57-493C-8BD9-B07512F2C8AD}" srcId="{21F4E985-17E9-4CD3-BC56-52A4C9B450FB}" destId="{E89E70D5-DC00-4C51-8D5E-CAC55092B377}" srcOrd="2" destOrd="0" parTransId="{CC07503E-D232-4AE3-AD4E-75F5D79BF59C}" sibTransId="{16064747-1DCD-476A-84F2-72458F948430}"/>
    <dgm:cxn modelId="{91E76CD7-2EB7-41B3-8A75-2C078392C29A}" type="presOf" srcId="{E22D5670-FFB6-4514-8FA0-28C69925C726}" destId="{6672CFD8-01AB-4BC1-9906-0D46C6898A53}" srcOrd="0" destOrd="0" presId="urn:microsoft.com/office/officeart/2008/layout/VerticalCurvedList"/>
    <dgm:cxn modelId="{191855A4-F0D4-4B1E-86B6-83A0A529B4B7}" type="presOf" srcId="{21F4E985-17E9-4CD3-BC56-52A4C9B450FB}" destId="{5B8DE9C7-F20F-4F1E-9021-2C3F446D7D5A}" srcOrd="0" destOrd="0" presId="urn:microsoft.com/office/officeart/2008/layout/VerticalCurvedList"/>
    <dgm:cxn modelId="{D206A64A-5096-4642-9638-3DB84865E2BB}" type="presParOf" srcId="{243B7FD7-2832-43CF-923E-F5EEE5E04225}" destId="{8F492BF5-16B2-4A6A-8109-2145A1BE7A87}" srcOrd="0" destOrd="0" presId="urn:microsoft.com/office/officeart/2008/layout/VerticalCurvedList"/>
    <dgm:cxn modelId="{44C339A4-E635-4F85-AC43-2B7293D604FE}" type="presParOf" srcId="{8F492BF5-16B2-4A6A-8109-2145A1BE7A87}" destId="{70A2288F-52E1-4FEC-8CF9-9755518BC7EE}" srcOrd="0" destOrd="0" presId="urn:microsoft.com/office/officeart/2008/layout/VerticalCurvedList"/>
    <dgm:cxn modelId="{D70341D1-1A54-483A-950C-6B9D6DE38DE8}" type="presParOf" srcId="{70A2288F-52E1-4FEC-8CF9-9755518BC7EE}" destId="{E488529F-9F95-45C8-8C75-4A00B876E5BE}" srcOrd="0" destOrd="0" presId="urn:microsoft.com/office/officeart/2008/layout/VerticalCurvedList"/>
    <dgm:cxn modelId="{3CAB9C71-3D82-4F44-8E2D-6A2CC84EE7CB}" type="presParOf" srcId="{70A2288F-52E1-4FEC-8CF9-9755518BC7EE}" destId="{6672CFD8-01AB-4BC1-9906-0D46C6898A53}" srcOrd="1" destOrd="0" presId="urn:microsoft.com/office/officeart/2008/layout/VerticalCurvedList"/>
    <dgm:cxn modelId="{E24D48BA-C23D-4E25-8183-12DD216E00E1}" type="presParOf" srcId="{70A2288F-52E1-4FEC-8CF9-9755518BC7EE}" destId="{FA3B1F69-9458-4567-BDD2-9A2C3851F50E}" srcOrd="2" destOrd="0" presId="urn:microsoft.com/office/officeart/2008/layout/VerticalCurvedList"/>
    <dgm:cxn modelId="{D43D5316-6AF7-4DAF-921F-5ECA812A21D2}" type="presParOf" srcId="{70A2288F-52E1-4FEC-8CF9-9755518BC7EE}" destId="{2D94DC30-A884-4D46-9F1D-11CB08B72047}" srcOrd="3" destOrd="0" presId="urn:microsoft.com/office/officeart/2008/layout/VerticalCurvedList"/>
    <dgm:cxn modelId="{077C7171-D56A-4BAD-9B9E-198341BCBFA5}" type="presParOf" srcId="{8F492BF5-16B2-4A6A-8109-2145A1BE7A87}" destId="{5B8DE9C7-F20F-4F1E-9021-2C3F446D7D5A}" srcOrd="1" destOrd="0" presId="urn:microsoft.com/office/officeart/2008/layout/VerticalCurvedList"/>
    <dgm:cxn modelId="{E75642B7-7CF2-4839-B62B-E16F1E6AD43C}" type="presParOf" srcId="{8F492BF5-16B2-4A6A-8109-2145A1BE7A87}" destId="{C0546B0B-34C6-4260-B1C1-389A0C12FC82}" srcOrd="2" destOrd="0" presId="urn:microsoft.com/office/officeart/2008/layout/VerticalCurvedList"/>
    <dgm:cxn modelId="{FF429314-FF73-4B8E-9B4A-5721DF7DE8BC}" type="presParOf" srcId="{C0546B0B-34C6-4260-B1C1-389A0C12FC82}" destId="{DFE39A71-E036-46A1-9AE0-F7F5E2F8737E}"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E782634-C611-45B2-A7B9-4C0A242D06C5}" type="doc">
      <dgm:prSet loTypeId="urn:microsoft.com/office/officeart/2005/8/layout/hierarchy4" loCatId="hierarchy" qsTypeId="urn:microsoft.com/office/officeart/2005/8/quickstyle/simple1" qsCatId="simple" csTypeId="urn:microsoft.com/office/officeart/2005/8/colors/colorful2" csCatId="colorful" phldr="1"/>
      <dgm:spPr/>
      <dgm:t>
        <a:bodyPr/>
        <a:lstStyle/>
        <a:p>
          <a:endParaRPr lang="fr-FR"/>
        </a:p>
      </dgm:t>
    </dgm:pt>
    <dgm:pt modelId="{A95A1D03-0D20-444A-BE77-95AD58657188}">
      <dgm:prSet phldrT="[Texte]" custT="1"/>
      <dgm:spPr/>
      <dgm:t>
        <a:bodyPr/>
        <a:lstStyle/>
        <a:p>
          <a:r>
            <a:rPr lang="fr-FR" sz="4800" dirty="0" smtClean="0"/>
            <a:t>La loi « Rebsamen » a revu les consultations</a:t>
          </a:r>
          <a:endParaRPr lang="fr-FR" sz="4800" dirty="0"/>
        </a:p>
      </dgm:t>
    </dgm:pt>
    <dgm:pt modelId="{18980A83-4178-446D-A031-B09F056002BD}" type="parTrans" cxnId="{3B107E8E-5AC2-4771-A65A-5990F87144B0}">
      <dgm:prSet/>
      <dgm:spPr/>
      <dgm:t>
        <a:bodyPr/>
        <a:lstStyle/>
        <a:p>
          <a:endParaRPr lang="fr-FR"/>
        </a:p>
      </dgm:t>
    </dgm:pt>
    <dgm:pt modelId="{658BF1D7-8981-457B-AF39-0C243C14E373}" type="sibTrans" cxnId="{3B107E8E-5AC2-4771-A65A-5990F87144B0}">
      <dgm:prSet/>
      <dgm:spPr/>
      <dgm:t>
        <a:bodyPr/>
        <a:lstStyle/>
        <a:p>
          <a:endParaRPr lang="fr-FR"/>
        </a:p>
      </dgm:t>
    </dgm:pt>
    <dgm:pt modelId="{30804B8F-74A3-40E9-851B-F894E2F6A14A}">
      <dgm:prSet phldrT="[Texte]"/>
      <dgm:spPr/>
      <dgm:t>
        <a:bodyPr/>
        <a:lstStyle/>
        <a:p>
          <a:r>
            <a:rPr lang="fr-FR" dirty="0" smtClean="0"/>
            <a:t>les orientations stratégiques de l’entreprise</a:t>
          </a:r>
          <a:endParaRPr lang="fr-FR" dirty="0"/>
        </a:p>
      </dgm:t>
    </dgm:pt>
    <dgm:pt modelId="{0E853090-9BAA-4271-A981-9118788B9F8F}" type="parTrans" cxnId="{BA2BE6E4-C999-47E6-829C-1EFB5CD362C7}">
      <dgm:prSet/>
      <dgm:spPr/>
      <dgm:t>
        <a:bodyPr/>
        <a:lstStyle/>
        <a:p>
          <a:endParaRPr lang="fr-FR"/>
        </a:p>
      </dgm:t>
    </dgm:pt>
    <dgm:pt modelId="{93001F79-6B63-48DD-B4D0-4D3B15B037E8}" type="sibTrans" cxnId="{BA2BE6E4-C999-47E6-829C-1EFB5CD362C7}">
      <dgm:prSet/>
      <dgm:spPr/>
      <dgm:t>
        <a:bodyPr/>
        <a:lstStyle/>
        <a:p>
          <a:endParaRPr lang="fr-FR"/>
        </a:p>
      </dgm:t>
    </dgm:pt>
    <dgm:pt modelId="{4E0E1FC1-007A-4D3A-8E8A-5069B7423AF8}">
      <dgm:prSet phldrT="[Texte]"/>
      <dgm:spPr/>
      <dgm:t>
        <a:bodyPr/>
        <a:lstStyle/>
        <a:p>
          <a:r>
            <a:rPr lang="fr-FR" dirty="0" smtClean="0"/>
            <a:t>la situation économique et financière de l’entreprise</a:t>
          </a:r>
          <a:endParaRPr lang="fr-FR" dirty="0"/>
        </a:p>
      </dgm:t>
    </dgm:pt>
    <dgm:pt modelId="{774E6F1C-1ADB-4AC6-98E4-F2D9A0410E00}" type="parTrans" cxnId="{C9361E3D-FDB7-4153-B3C5-453365BAAC01}">
      <dgm:prSet/>
      <dgm:spPr/>
      <dgm:t>
        <a:bodyPr/>
        <a:lstStyle/>
        <a:p>
          <a:endParaRPr lang="fr-FR"/>
        </a:p>
      </dgm:t>
    </dgm:pt>
    <dgm:pt modelId="{CA7567E9-2297-4330-8D08-877B0DE80200}" type="sibTrans" cxnId="{C9361E3D-FDB7-4153-B3C5-453365BAAC01}">
      <dgm:prSet/>
      <dgm:spPr/>
      <dgm:t>
        <a:bodyPr/>
        <a:lstStyle/>
        <a:p>
          <a:endParaRPr lang="fr-FR"/>
        </a:p>
      </dgm:t>
    </dgm:pt>
    <dgm:pt modelId="{0C84464D-7F22-4258-A639-942A4200B84C}">
      <dgm:prSet phldrT="[Texte]"/>
      <dgm:spPr/>
      <dgm:t>
        <a:bodyPr/>
        <a:lstStyle/>
        <a:p>
          <a:r>
            <a:rPr lang="fr-FR" dirty="0" smtClean="0"/>
            <a:t>la politique sociale de l’entreprise, les conditions de travail et l’emploi</a:t>
          </a:r>
          <a:endParaRPr lang="fr-FR" dirty="0"/>
        </a:p>
      </dgm:t>
    </dgm:pt>
    <dgm:pt modelId="{B00C4EE2-CC70-42DB-A33B-96ACD7C7FBA0}" type="parTrans" cxnId="{B9043D7A-60FE-46D9-93ED-2051369B8153}">
      <dgm:prSet/>
      <dgm:spPr/>
      <dgm:t>
        <a:bodyPr/>
        <a:lstStyle/>
        <a:p>
          <a:endParaRPr lang="fr-FR"/>
        </a:p>
      </dgm:t>
    </dgm:pt>
    <dgm:pt modelId="{3070801A-ED4F-49D5-8AD3-ABBBC6080768}" type="sibTrans" cxnId="{B9043D7A-60FE-46D9-93ED-2051369B8153}">
      <dgm:prSet/>
      <dgm:spPr/>
      <dgm:t>
        <a:bodyPr/>
        <a:lstStyle/>
        <a:p>
          <a:endParaRPr lang="fr-FR"/>
        </a:p>
      </dgm:t>
    </dgm:pt>
    <dgm:pt modelId="{177FE5A0-137C-49F1-94A5-8D9D79896EC0}" type="pres">
      <dgm:prSet presAssocID="{4E782634-C611-45B2-A7B9-4C0A242D06C5}" presName="Name0" presStyleCnt="0">
        <dgm:presLayoutVars>
          <dgm:chPref val="1"/>
          <dgm:dir/>
          <dgm:animOne val="branch"/>
          <dgm:animLvl val="lvl"/>
          <dgm:resizeHandles/>
        </dgm:presLayoutVars>
      </dgm:prSet>
      <dgm:spPr/>
      <dgm:t>
        <a:bodyPr/>
        <a:lstStyle/>
        <a:p>
          <a:endParaRPr lang="fr-FR"/>
        </a:p>
      </dgm:t>
    </dgm:pt>
    <dgm:pt modelId="{E63008A8-0866-43AB-8023-4DD232DF5AC9}" type="pres">
      <dgm:prSet presAssocID="{A95A1D03-0D20-444A-BE77-95AD58657188}" presName="vertOne" presStyleCnt="0"/>
      <dgm:spPr/>
    </dgm:pt>
    <dgm:pt modelId="{63ADC250-1E08-43EB-84C2-1253DDF3B619}" type="pres">
      <dgm:prSet presAssocID="{A95A1D03-0D20-444A-BE77-95AD58657188}" presName="txOne" presStyleLbl="node0" presStyleIdx="0" presStyleCnt="1">
        <dgm:presLayoutVars>
          <dgm:chPref val="3"/>
        </dgm:presLayoutVars>
      </dgm:prSet>
      <dgm:spPr/>
      <dgm:t>
        <a:bodyPr/>
        <a:lstStyle/>
        <a:p>
          <a:endParaRPr lang="fr-FR"/>
        </a:p>
      </dgm:t>
    </dgm:pt>
    <dgm:pt modelId="{FF0B960A-9C92-428D-8AC6-EB280FA22E16}" type="pres">
      <dgm:prSet presAssocID="{A95A1D03-0D20-444A-BE77-95AD58657188}" presName="parTransOne" presStyleCnt="0"/>
      <dgm:spPr/>
    </dgm:pt>
    <dgm:pt modelId="{21A5FB74-1AC9-476D-A7E4-CFE876BDAF5B}" type="pres">
      <dgm:prSet presAssocID="{A95A1D03-0D20-444A-BE77-95AD58657188}" presName="horzOne" presStyleCnt="0"/>
      <dgm:spPr/>
    </dgm:pt>
    <dgm:pt modelId="{9819C25F-DBBB-4F56-8682-5644B2071A3C}" type="pres">
      <dgm:prSet presAssocID="{30804B8F-74A3-40E9-851B-F894E2F6A14A}" presName="vertTwo" presStyleCnt="0"/>
      <dgm:spPr/>
    </dgm:pt>
    <dgm:pt modelId="{92F93448-720A-4F03-8931-B9B1AAA05977}" type="pres">
      <dgm:prSet presAssocID="{30804B8F-74A3-40E9-851B-F894E2F6A14A}" presName="txTwo" presStyleLbl="node2" presStyleIdx="0" presStyleCnt="3">
        <dgm:presLayoutVars>
          <dgm:chPref val="3"/>
        </dgm:presLayoutVars>
      </dgm:prSet>
      <dgm:spPr/>
      <dgm:t>
        <a:bodyPr/>
        <a:lstStyle/>
        <a:p>
          <a:endParaRPr lang="fr-FR"/>
        </a:p>
      </dgm:t>
    </dgm:pt>
    <dgm:pt modelId="{2563C612-CD0E-41F2-9793-B379B04D5A9F}" type="pres">
      <dgm:prSet presAssocID="{30804B8F-74A3-40E9-851B-F894E2F6A14A}" presName="horzTwo" presStyleCnt="0"/>
      <dgm:spPr/>
    </dgm:pt>
    <dgm:pt modelId="{6174A069-8836-405D-9DD1-DC7F4320DD82}" type="pres">
      <dgm:prSet presAssocID="{93001F79-6B63-48DD-B4D0-4D3B15B037E8}" presName="sibSpaceTwo" presStyleCnt="0"/>
      <dgm:spPr/>
    </dgm:pt>
    <dgm:pt modelId="{110A7991-AA08-4B70-A10C-DE132BAC9B64}" type="pres">
      <dgm:prSet presAssocID="{4E0E1FC1-007A-4D3A-8E8A-5069B7423AF8}" presName="vertTwo" presStyleCnt="0"/>
      <dgm:spPr/>
    </dgm:pt>
    <dgm:pt modelId="{D295F3B7-4805-4E9E-ABD1-148C85538F28}" type="pres">
      <dgm:prSet presAssocID="{4E0E1FC1-007A-4D3A-8E8A-5069B7423AF8}" presName="txTwo" presStyleLbl="node2" presStyleIdx="1" presStyleCnt="3">
        <dgm:presLayoutVars>
          <dgm:chPref val="3"/>
        </dgm:presLayoutVars>
      </dgm:prSet>
      <dgm:spPr/>
      <dgm:t>
        <a:bodyPr/>
        <a:lstStyle/>
        <a:p>
          <a:endParaRPr lang="fr-FR"/>
        </a:p>
      </dgm:t>
    </dgm:pt>
    <dgm:pt modelId="{ECF6A9B6-DAAD-4FE9-BA98-1035AB0B0056}" type="pres">
      <dgm:prSet presAssocID="{4E0E1FC1-007A-4D3A-8E8A-5069B7423AF8}" presName="horzTwo" presStyleCnt="0"/>
      <dgm:spPr/>
    </dgm:pt>
    <dgm:pt modelId="{6D862B82-2EBB-4E74-AF0C-2A07E262E145}" type="pres">
      <dgm:prSet presAssocID="{CA7567E9-2297-4330-8D08-877B0DE80200}" presName="sibSpaceTwo" presStyleCnt="0"/>
      <dgm:spPr/>
    </dgm:pt>
    <dgm:pt modelId="{C31BEEAF-0CBD-40B7-B419-423C64D75FCB}" type="pres">
      <dgm:prSet presAssocID="{0C84464D-7F22-4258-A639-942A4200B84C}" presName="vertTwo" presStyleCnt="0"/>
      <dgm:spPr/>
    </dgm:pt>
    <dgm:pt modelId="{1C9B9CFD-D488-48A6-8754-8D0D7DD4FDC1}" type="pres">
      <dgm:prSet presAssocID="{0C84464D-7F22-4258-A639-942A4200B84C}" presName="txTwo" presStyleLbl="node2" presStyleIdx="2" presStyleCnt="3">
        <dgm:presLayoutVars>
          <dgm:chPref val="3"/>
        </dgm:presLayoutVars>
      </dgm:prSet>
      <dgm:spPr/>
      <dgm:t>
        <a:bodyPr/>
        <a:lstStyle/>
        <a:p>
          <a:endParaRPr lang="fr-FR"/>
        </a:p>
      </dgm:t>
    </dgm:pt>
    <dgm:pt modelId="{ECF5E46B-DB0B-4B66-B443-6511AF0A882C}" type="pres">
      <dgm:prSet presAssocID="{0C84464D-7F22-4258-A639-942A4200B84C}" presName="horzTwo" presStyleCnt="0"/>
      <dgm:spPr/>
    </dgm:pt>
  </dgm:ptLst>
  <dgm:cxnLst>
    <dgm:cxn modelId="{BA2BE6E4-C999-47E6-829C-1EFB5CD362C7}" srcId="{A95A1D03-0D20-444A-BE77-95AD58657188}" destId="{30804B8F-74A3-40E9-851B-F894E2F6A14A}" srcOrd="0" destOrd="0" parTransId="{0E853090-9BAA-4271-A981-9118788B9F8F}" sibTransId="{93001F79-6B63-48DD-B4D0-4D3B15B037E8}"/>
    <dgm:cxn modelId="{9EEAFF43-F5C3-4343-9CA9-00FEF4CBA0C2}" type="presOf" srcId="{30804B8F-74A3-40E9-851B-F894E2F6A14A}" destId="{92F93448-720A-4F03-8931-B9B1AAA05977}" srcOrd="0" destOrd="0" presId="urn:microsoft.com/office/officeart/2005/8/layout/hierarchy4"/>
    <dgm:cxn modelId="{4A59A8BE-98F6-49DF-82AE-50CA0AE772D7}" type="presOf" srcId="{A95A1D03-0D20-444A-BE77-95AD58657188}" destId="{63ADC250-1E08-43EB-84C2-1253DDF3B619}" srcOrd="0" destOrd="0" presId="urn:microsoft.com/office/officeart/2005/8/layout/hierarchy4"/>
    <dgm:cxn modelId="{7E3107BE-35F2-4C3F-86BC-842859F158CE}" type="presOf" srcId="{4E0E1FC1-007A-4D3A-8E8A-5069B7423AF8}" destId="{D295F3B7-4805-4E9E-ABD1-148C85538F28}" srcOrd="0" destOrd="0" presId="urn:microsoft.com/office/officeart/2005/8/layout/hierarchy4"/>
    <dgm:cxn modelId="{2F92BB5D-296F-43B4-B9A5-F712B3BA1200}" type="presOf" srcId="{4E782634-C611-45B2-A7B9-4C0A242D06C5}" destId="{177FE5A0-137C-49F1-94A5-8D9D79896EC0}" srcOrd="0" destOrd="0" presId="urn:microsoft.com/office/officeart/2005/8/layout/hierarchy4"/>
    <dgm:cxn modelId="{C9361E3D-FDB7-4153-B3C5-453365BAAC01}" srcId="{A95A1D03-0D20-444A-BE77-95AD58657188}" destId="{4E0E1FC1-007A-4D3A-8E8A-5069B7423AF8}" srcOrd="1" destOrd="0" parTransId="{774E6F1C-1ADB-4AC6-98E4-F2D9A0410E00}" sibTransId="{CA7567E9-2297-4330-8D08-877B0DE80200}"/>
    <dgm:cxn modelId="{2BD19A10-F4C6-4B34-8B3A-2CD32C642E99}" type="presOf" srcId="{0C84464D-7F22-4258-A639-942A4200B84C}" destId="{1C9B9CFD-D488-48A6-8754-8D0D7DD4FDC1}" srcOrd="0" destOrd="0" presId="urn:microsoft.com/office/officeart/2005/8/layout/hierarchy4"/>
    <dgm:cxn modelId="{3B107E8E-5AC2-4771-A65A-5990F87144B0}" srcId="{4E782634-C611-45B2-A7B9-4C0A242D06C5}" destId="{A95A1D03-0D20-444A-BE77-95AD58657188}" srcOrd="0" destOrd="0" parTransId="{18980A83-4178-446D-A031-B09F056002BD}" sibTransId="{658BF1D7-8981-457B-AF39-0C243C14E373}"/>
    <dgm:cxn modelId="{B9043D7A-60FE-46D9-93ED-2051369B8153}" srcId="{A95A1D03-0D20-444A-BE77-95AD58657188}" destId="{0C84464D-7F22-4258-A639-942A4200B84C}" srcOrd="2" destOrd="0" parTransId="{B00C4EE2-CC70-42DB-A33B-96ACD7C7FBA0}" sibTransId="{3070801A-ED4F-49D5-8AD3-ABBBC6080768}"/>
    <dgm:cxn modelId="{670F1A4E-DCA4-40FD-9582-5ECDCCAA0132}" type="presParOf" srcId="{177FE5A0-137C-49F1-94A5-8D9D79896EC0}" destId="{E63008A8-0866-43AB-8023-4DD232DF5AC9}" srcOrd="0" destOrd="0" presId="urn:microsoft.com/office/officeart/2005/8/layout/hierarchy4"/>
    <dgm:cxn modelId="{FE2A4629-8193-4142-A2FB-0D863677CF94}" type="presParOf" srcId="{E63008A8-0866-43AB-8023-4DD232DF5AC9}" destId="{63ADC250-1E08-43EB-84C2-1253DDF3B619}" srcOrd="0" destOrd="0" presId="urn:microsoft.com/office/officeart/2005/8/layout/hierarchy4"/>
    <dgm:cxn modelId="{7C7D4D61-D38B-4AB9-9097-469658FB2BD1}" type="presParOf" srcId="{E63008A8-0866-43AB-8023-4DD232DF5AC9}" destId="{FF0B960A-9C92-428D-8AC6-EB280FA22E16}" srcOrd="1" destOrd="0" presId="urn:microsoft.com/office/officeart/2005/8/layout/hierarchy4"/>
    <dgm:cxn modelId="{A24A913D-1DDB-4ACC-B9D9-7E9BDAF732D9}" type="presParOf" srcId="{E63008A8-0866-43AB-8023-4DD232DF5AC9}" destId="{21A5FB74-1AC9-476D-A7E4-CFE876BDAF5B}" srcOrd="2" destOrd="0" presId="urn:microsoft.com/office/officeart/2005/8/layout/hierarchy4"/>
    <dgm:cxn modelId="{7D00ECB3-833C-4FE8-BA00-13BBE9AEDC42}" type="presParOf" srcId="{21A5FB74-1AC9-476D-A7E4-CFE876BDAF5B}" destId="{9819C25F-DBBB-4F56-8682-5644B2071A3C}" srcOrd="0" destOrd="0" presId="urn:microsoft.com/office/officeart/2005/8/layout/hierarchy4"/>
    <dgm:cxn modelId="{F6B502C8-3DDC-41C0-8EDA-90815B501B8E}" type="presParOf" srcId="{9819C25F-DBBB-4F56-8682-5644B2071A3C}" destId="{92F93448-720A-4F03-8931-B9B1AAA05977}" srcOrd="0" destOrd="0" presId="urn:microsoft.com/office/officeart/2005/8/layout/hierarchy4"/>
    <dgm:cxn modelId="{C364DA2C-C9E4-4F86-B336-FA046EB03219}" type="presParOf" srcId="{9819C25F-DBBB-4F56-8682-5644B2071A3C}" destId="{2563C612-CD0E-41F2-9793-B379B04D5A9F}" srcOrd="1" destOrd="0" presId="urn:microsoft.com/office/officeart/2005/8/layout/hierarchy4"/>
    <dgm:cxn modelId="{53BA2A54-0F74-4B6E-B5B0-97BB8D39DBD7}" type="presParOf" srcId="{21A5FB74-1AC9-476D-A7E4-CFE876BDAF5B}" destId="{6174A069-8836-405D-9DD1-DC7F4320DD82}" srcOrd="1" destOrd="0" presId="urn:microsoft.com/office/officeart/2005/8/layout/hierarchy4"/>
    <dgm:cxn modelId="{58E17079-87AD-418F-B3A5-D58A64EE18D8}" type="presParOf" srcId="{21A5FB74-1AC9-476D-A7E4-CFE876BDAF5B}" destId="{110A7991-AA08-4B70-A10C-DE132BAC9B64}" srcOrd="2" destOrd="0" presId="urn:microsoft.com/office/officeart/2005/8/layout/hierarchy4"/>
    <dgm:cxn modelId="{830C2A83-8A17-4EC6-B7C6-E57C8731E05F}" type="presParOf" srcId="{110A7991-AA08-4B70-A10C-DE132BAC9B64}" destId="{D295F3B7-4805-4E9E-ABD1-148C85538F28}" srcOrd="0" destOrd="0" presId="urn:microsoft.com/office/officeart/2005/8/layout/hierarchy4"/>
    <dgm:cxn modelId="{B33EDB0B-1C76-4445-9766-6AC00B8DB06F}" type="presParOf" srcId="{110A7991-AA08-4B70-A10C-DE132BAC9B64}" destId="{ECF6A9B6-DAAD-4FE9-BA98-1035AB0B0056}" srcOrd="1" destOrd="0" presId="urn:microsoft.com/office/officeart/2005/8/layout/hierarchy4"/>
    <dgm:cxn modelId="{EC732085-AD12-4D40-8D04-356D2331391B}" type="presParOf" srcId="{21A5FB74-1AC9-476D-A7E4-CFE876BDAF5B}" destId="{6D862B82-2EBB-4E74-AF0C-2A07E262E145}" srcOrd="3" destOrd="0" presId="urn:microsoft.com/office/officeart/2005/8/layout/hierarchy4"/>
    <dgm:cxn modelId="{60CA4533-C67B-4850-BB88-2FA263C63D59}" type="presParOf" srcId="{21A5FB74-1AC9-476D-A7E4-CFE876BDAF5B}" destId="{C31BEEAF-0CBD-40B7-B419-423C64D75FCB}" srcOrd="4" destOrd="0" presId="urn:microsoft.com/office/officeart/2005/8/layout/hierarchy4"/>
    <dgm:cxn modelId="{9CA2FCCF-FDED-471F-815B-BDFBD6731EAC}" type="presParOf" srcId="{C31BEEAF-0CBD-40B7-B419-423C64D75FCB}" destId="{1C9B9CFD-D488-48A6-8754-8D0D7DD4FDC1}" srcOrd="0" destOrd="0" presId="urn:microsoft.com/office/officeart/2005/8/layout/hierarchy4"/>
    <dgm:cxn modelId="{010890B3-7EDE-4051-8C9B-8B10F4568052}" type="presParOf" srcId="{C31BEEAF-0CBD-40B7-B419-423C64D75FCB}" destId="{ECF5E46B-DB0B-4B66-B443-6511AF0A882C}"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74E6C8-2B4E-4523-BA4D-E46ABA185929}">
      <dsp:nvSpPr>
        <dsp:cNvPr id="0" name=""/>
        <dsp:cNvSpPr/>
      </dsp:nvSpPr>
      <dsp:spPr>
        <a:xfrm>
          <a:off x="-6317819" y="-966749"/>
          <a:ext cx="7522738" cy="7522738"/>
        </a:xfrm>
        <a:prstGeom prst="blockArc">
          <a:avLst>
            <a:gd name="adj1" fmla="val 18900000"/>
            <a:gd name="adj2" fmla="val 2700000"/>
            <a:gd name="adj3" fmla="val 287"/>
          </a:avLst>
        </a:prstGeom>
        <a:noFill/>
        <a:ln w="381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7C6AEBF-E7BF-4E39-83D4-9EBD300A5F16}">
      <dsp:nvSpPr>
        <dsp:cNvPr id="0" name=""/>
        <dsp:cNvSpPr/>
      </dsp:nvSpPr>
      <dsp:spPr>
        <a:xfrm>
          <a:off x="775786" y="558924"/>
          <a:ext cx="8290294" cy="1117848"/>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7292" tIns="50800" rIns="50800" bIns="50800" numCol="1" spcCol="1270" anchor="ctr" anchorCtr="0">
          <a:noAutofit/>
        </a:bodyPr>
        <a:lstStyle/>
        <a:p>
          <a:pPr lvl="0" algn="l" defTabSz="889000">
            <a:lnSpc>
              <a:spcPct val="90000"/>
            </a:lnSpc>
            <a:spcBef>
              <a:spcPct val="0"/>
            </a:spcBef>
            <a:spcAft>
              <a:spcPct val="35000"/>
            </a:spcAft>
          </a:pPr>
          <a:r>
            <a:rPr lang="fr-FR" sz="2000" kern="1200" dirty="0" smtClean="0"/>
            <a:t>Loi du 14 juin 2013 relative à la sécurisation de l’emploi</a:t>
          </a:r>
          <a:endParaRPr lang="fr-FR" sz="2000" kern="1200" dirty="0"/>
        </a:p>
      </dsp:txBody>
      <dsp:txXfrm>
        <a:off x="775786" y="558924"/>
        <a:ext cx="8290294" cy="1117848"/>
      </dsp:txXfrm>
    </dsp:sp>
    <dsp:sp modelId="{C899117A-2910-405E-9F1E-2BAE1D0BBA5E}">
      <dsp:nvSpPr>
        <dsp:cNvPr id="0" name=""/>
        <dsp:cNvSpPr/>
      </dsp:nvSpPr>
      <dsp:spPr>
        <a:xfrm>
          <a:off x="77131" y="419193"/>
          <a:ext cx="1397310" cy="1397310"/>
        </a:xfrm>
        <a:prstGeom prst="ellipse">
          <a:avLst/>
        </a:prstGeom>
        <a:solidFill>
          <a:schemeClr val="lt1">
            <a:hueOff val="0"/>
            <a:satOff val="0"/>
            <a:lumOff val="0"/>
            <a:alphaOff val="0"/>
          </a:schemeClr>
        </a:solidFill>
        <a:ln w="381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92C9E42-AC8C-4FFC-8470-D8D47B4D3038}">
      <dsp:nvSpPr>
        <dsp:cNvPr id="0" name=""/>
        <dsp:cNvSpPr/>
      </dsp:nvSpPr>
      <dsp:spPr>
        <a:xfrm>
          <a:off x="1182124" y="2235696"/>
          <a:ext cx="7883957" cy="1117848"/>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7292" tIns="50800" rIns="50800" bIns="50800" numCol="1" spcCol="1270" anchor="ctr" anchorCtr="0">
          <a:noAutofit/>
        </a:bodyPr>
        <a:lstStyle/>
        <a:p>
          <a:pPr lvl="0" algn="l" defTabSz="889000">
            <a:lnSpc>
              <a:spcPct val="90000"/>
            </a:lnSpc>
            <a:spcBef>
              <a:spcPct val="0"/>
            </a:spcBef>
            <a:spcAft>
              <a:spcPct val="35000"/>
            </a:spcAft>
          </a:pPr>
          <a:r>
            <a:rPr lang="fr-FR" sz="2000" kern="1200" dirty="0" smtClean="0"/>
            <a:t>Décret  sur la consultation du Comité d’Entreprise publié le 31 décembre 2013 </a:t>
          </a:r>
          <a:endParaRPr lang="fr-FR" sz="2000" kern="1200" dirty="0"/>
        </a:p>
      </dsp:txBody>
      <dsp:txXfrm>
        <a:off x="1182124" y="2235696"/>
        <a:ext cx="7883957" cy="1117848"/>
      </dsp:txXfrm>
    </dsp:sp>
    <dsp:sp modelId="{B8006F50-639F-4382-89DE-C5934E9D73AB}">
      <dsp:nvSpPr>
        <dsp:cNvPr id="0" name=""/>
        <dsp:cNvSpPr/>
      </dsp:nvSpPr>
      <dsp:spPr>
        <a:xfrm>
          <a:off x="483469" y="2095965"/>
          <a:ext cx="1397310" cy="1397310"/>
        </a:xfrm>
        <a:prstGeom prst="ellipse">
          <a:avLst/>
        </a:prstGeom>
        <a:solidFill>
          <a:schemeClr val="lt1">
            <a:hueOff val="0"/>
            <a:satOff val="0"/>
            <a:lumOff val="0"/>
            <a:alphaOff val="0"/>
          </a:schemeClr>
        </a:solidFill>
        <a:ln w="381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49A46DD-2F37-44DC-8DA5-A14A77B9BF9A}">
      <dsp:nvSpPr>
        <dsp:cNvPr id="0" name=""/>
        <dsp:cNvSpPr/>
      </dsp:nvSpPr>
      <dsp:spPr>
        <a:xfrm>
          <a:off x="775786" y="3912468"/>
          <a:ext cx="8290294" cy="1117848"/>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7292" tIns="50800" rIns="50800" bIns="50800" numCol="1" spcCol="1270" anchor="ctr" anchorCtr="0">
          <a:noAutofit/>
        </a:bodyPr>
        <a:lstStyle/>
        <a:p>
          <a:pPr lvl="0" algn="l" defTabSz="889000">
            <a:lnSpc>
              <a:spcPct val="90000"/>
            </a:lnSpc>
            <a:spcBef>
              <a:spcPct val="0"/>
            </a:spcBef>
            <a:spcAft>
              <a:spcPct val="35000"/>
            </a:spcAft>
          </a:pPr>
          <a:r>
            <a:rPr lang="fr-FR" sz="2000" kern="1200" dirty="0" smtClean="0"/>
            <a:t>Ce texte définit la base de données unique, mise à disposition des représentants du personnel dans les entreprises dotées d’un Comité d’entreprise (</a:t>
          </a:r>
          <a:r>
            <a:rPr lang="fr-FR" sz="2000" b="1" kern="1200" dirty="0" smtClean="0"/>
            <a:t>dans notre contexte, personnel OGEC + enseignants</a:t>
          </a:r>
          <a:r>
            <a:rPr lang="fr-FR" sz="2000" kern="1200" dirty="0" smtClean="0"/>
            <a:t>). </a:t>
          </a:r>
          <a:endParaRPr lang="fr-FR" sz="2000" kern="1200" dirty="0"/>
        </a:p>
      </dsp:txBody>
      <dsp:txXfrm>
        <a:off x="775786" y="3912468"/>
        <a:ext cx="8290294" cy="1117848"/>
      </dsp:txXfrm>
    </dsp:sp>
    <dsp:sp modelId="{8DAF99B5-51B7-4AE5-AC47-D0386620EC27}">
      <dsp:nvSpPr>
        <dsp:cNvPr id="0" name=""/>
        <dsp:cNvSpPr/>
      </dsp:nvSpPr>
      <dsp:spPr>
        <a:xfrm>
          <a:off x="77131" y="3772737"/>
          <a:ext cx="1397310" cy="1397310"/>
        </a:xfrm>
        <a:prstGeom prst="ellipse">
          <a:avLst/>
        </a:prstGeom>
        <a:solidFill>
          <a:schemeClr val="lt1">
            <a:hueOff val="0"/>
            <a:satOff val="0"/>
            <a:lumOff val="0"/>
            <a:alphaOff val="0"/>
          </a:schemeClr>
        </a:solidFill>
        <a:ln w="381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BFB2A1-C45D-4AD9-8F64-B93186FBEDA5}">
      <dsp:nvSpPr>
        <dsp:cNvPr id="0" name=""/>
        <dsp:cNvSpPr/>
      </dsp:nvSpPr>
      <dsp:spPr>
        <a:xfrm>
          <a:off x="625586" y="0"/>
          <a:ext cx="7089982" cy="5173451"/>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1A00492-3B71-43A2-8BAA-F48B64B6CE80}">
      <dsp:nvSpPr>
        <dsp:cNvPr id="0" name=""/>
        <dsp:cNvSpPr/>
      </dsp:nvSpPr>
      <dsp:spPr>
        <a:xfrm>
          <a:off x="106809" y="1552035"/>
          <a:ext cx="3962049" cy="2069380"/>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t" anchorCtr="0">
          <a:noAutofit/>
        </a:bodyPr>
        <a:lstStyle/>
        <a:p>
          <a:pPr lvl="0" algn="l" defTabSz="1111250">
            <a:lnSpc>
              <a:spcPct val="90000"/>
            </a:lnSpc>
            <a:spcBef>
              <a:spcPct val="0"/>
            </a:spcBef>
            <a:spcAft>
              <a:spcPct val="35000"/>
            </a:spcAft>
          </a:pPr>
          <a:r>
            <a:rPr lang="fr-FR" sz="2500" kern="1200" dirty="0" smtClean="0"/>
            <a:t>Outil unique</a:t>
          </a:r>
          <a:endParaRPr lang="fr-FR" sz="2500" kern="1200" dirty="0"/>
        </a:p>
        <a:p>
          <a:pPr marL="228600" lvl="1" indent="-228600" algn="l" defTabSz="889000">
            <a:lnSpc>
              <a:spcPct val="90000"/>
            </a:lnSpc>
            <a:spcBef>
              <a:spcPct val="0"/>
            </a:spcBef>
            <a:spcAft>
              <a:spcPct val="15000"/>
            </a:spcAft>
            <a:buChar char="••"/>
          </a:pPr>
          <a:r>
            <a:rPr lang="fr-FR" sz="2000" kern="1200" dirty="0" smtClean="0"/>
            <a:t>Outil unique et incontournable d’échanges de données entre les responsables de la fonction RH et les IRP</a:t>
          </a:r>
          <a:endParaRPr lang="fr-FR" sz="2000" kern="1200" dirty="0"/>
        </a:p>
      </dsp:txBody>
      <dsp:txXfrm>
        <a:off x="207828" y="1653054"/>
        <a:ext cx="3760011" cy="1867342"/>
      </dsp:txXfrm>
    </dsp:sp>
    <dsp:sp modelId="{9A86B697-7567-423D-BD33-E2324BCB8B06}">
      <dsp:nvSpPr>
        <dsp:cNvPr id="0" name=""/>
        <dsp:cNvSpPr/>
      </dsp:nvSpPr>
      <dsp:spPr>
        <a:xfrm>
          <a:off x="4272296" y="1552035"/>
          <a:ext cx="3962049" cy="2069380"/>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t" anchorCtr="0">
          <a:noAutofit/>
        </a:bodyPr>
        <a:lstStyle/>
        <a:p>
          <a:pPr lvl="0" algn="l" defTabSz="1111250">
            <a:lnSpc>
              <a:spcPct val="90000"/>
            </a:lnSpc>
            <a:spcBef>
              <a:spcPct val="0"/>
            </a:spcBef>
            <a:spcAft>
              <a:spcPct val="35000"/>
            </a:spcAft>
          </a:pPr>
          <a:r>
            <a:rPr lang="fr-FR" sz="2500" kern="1200" dirty="0" smtClean="0"/>
            <a:t>Base d’informations unique</a:t>
          </a:r>
          <a:endParaRPr lang="fr-FR" sz="2500" kern="1200" dirty="0"/>
        </a:p>
        <a:p>
          <a:pPr marL="228600" lvl="1" indent="-228600" algn="l" defTabSz="889000">
            <a:lnSpc>
              <a:spcPct val="90000"/>
            </a:lnSpc>
            <a:spcBef>
              <a:spcPct val="0"/>
            </a:spcBef>
            <a:spcAft>
              <a:spcPct val="15000"/>
            </a:spcAft>
            <a:buChar char="••"/>
          </a:pPr>
          <a:r>
            <a:rPr lang="fr-FR" sz="2000" kern="1200" dirty="0" smtClean="0"/>
            <a:t>Contiendra l’ensemble des informations/consultations périodiques et récurrentes</a:t>
          </a:r>
          <a:endParaRPr lang="fr-FR" sz="2000" kern="1200" dirty="0"/>
        </a:p>
      </dsp:txBody>
      <dsp:txXfrm>
        <a:off x="4373315" y="1653054"/>
        <a:ext cx="3760011" cy="18673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65512A-78CC-45C2-94A9-37623385841B}">
      <dsp:nvSpPr>
        <dsp:cNvPr id="0" name=""/>
        <dsp:cNvSpPr/>
      </dsp:nvSpPr>
      <dsp:spPr>
        <a:xfrm>
          <a:off x="3542793" y="1772"/>
          <a:ext cx="5314190" cy="959450"/>
        </a:xfrm>
        <a:prstGeom prst="rightArrow">
          <a:avLst>
            <a:gd name="adj1" fmla="val 75000"/>
            <a:gd name="adj2" fmla="val 50000"/>
          </a:avLst>
        </a:prstGeom>
        <a:solidFill>
          <a:schemeClr val="accent2">
            <a:tint val="40000"/>
            <a:alpha val="90000"/>
            <a:hueOff val="0"/>
            <a:satOff val="0"/>
            <a:lumOff val="0"/>
            <a:alphaOff val="0"/>
          </a:schemeClr>
        </a:solidFill>
        <a:ln w="381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D4FDE15-02C5-4308-9957-C750F9118BD7}">
      <dsp:nvSpPr>
        <dsp:cNvPr id="0" name=""/>
        <dsp:cNvSpPr/>
      </dsp:nvSpPr>
      <dsp:spPr>
        <a:xfrm>
          <a:off x="0" y="1772"/>
          <a:ext cx="3542793" cy="959450"/>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fr-FR" sz="1800" kern="1200" dirty="0" smtClean="0"/>
            <a:t>Mieux informer pour un dialogue social mature</a:t>
          </a:r>
          <a:endParaRPr lang="fr-FR" sz="1800" kern="1200" dirty="0"/>
        </a:p>
      </dsp:txBody>
      <dsp:txXfrm>
        <a:off x="46836" y="48608"/>
        <a:ext cx="3449121" cy="865778"/>
      </dsp:txXfrm>
    </dsp:sp>
    <dsp:sp modelId="{17BD69DB-44BA-48A3-807D-EA3BEE449142}">
      <dsp:nvSpPr>
        <dsp:cNvPr id="0" name=""/>
        <dsp:cNvSpPr/>
      </dsp:nvSpPr>
      <dsp:spPr>
        <a:xfrm>
          <a:off x="3542793" y="1057167"/>
          <a:ext cx="5314190" cy="959450"/>
        </a:xfrm>
        <a:prstGeom prst="rightArrow">
          <a:avLst>
            <a:gd name="adj1" fmla="val 75000"/>
            <a:gd name="adj2" fmla="val 50000"/>
          </a:avLst>
        </a:prstGeom>
        <a:solidFill>
          <a:schemeClr val="accent3">
            <a:tint val="40000"/>
            <a:alpha val="90000"/>
            <a:hueOff val="0"/>
            <a:satOff val="0"/>
            <a:lumOff val="0"/>
            <a:alphaOff val="0"/>
          </a:schemeClr>
        </a:solidFill>
        <a:ln w="381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1E72276-FB20-4068-BA9A-6266063FE4AD}">
      <dsp:nvSpPr>
        <dsp:cNvPr id="0" name=""/>
        <dsp:cNvSpPr/>
      </dsp:nvSpPr>
      <dsp:spPr>
        <a:xfrm>
          <a:off x="0" y="1057167"/>
          <a:ext cx="3542793" cy="959450"/>
        </a:xfrm>
        <a:prstGeom prst="round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fr-FR" sz="1800" kern="1200" dirty="0" smtClean="0"/>
            <a:t>Echanger automatiquement et régulièrement pour diminuer les contraintes administratives</a:t>
          </a:r>
          <a:endParaRPr lang="fr-FR" sz="1800" kern="1200" dirty="0"/>
        </a:p>
      </dsp:txBody>
      <dsp:txXfrm>
        <a:off x="46836" y="1104003"/>
        <a:ext cx="3449121" cy="865778"/>
      </dsp:txXfrm>
    </dsp:sp>
    <dsp:sp modelId="{A2382162-0B26-486A-AB5C-E8FAACD2C7FD}">
      <dsp:nvSpPr>
        <dsp:cNvPr id="0" name=""/>
        <dsp:cNvSpPr/>
      </dsp:nvSpPr>
      <dsp:spPr>
        <a:xfrm>
          <a:off x="3542793" y="2112562"/>
          <a:ext cx="5314190" cy="959450"/>
        </a:xfrm>
        <a:prstGeom prst="rightArrow">
          <a:avLst>
            <a:gd name="adj1" fmla="val 75000"/>
            <a:gd name="adj2" fmla="val 50000"/>
          </a:avLst>
        </a:prstGeom>
        <a:solidFill>
          <a:schemeClr val="accent4">
            <a:tint val="40000"/>
            <a:alpha val="90000"/>
            <a:hueOff val="0"/>
            <a:satOff val="0"/>
            <a:lumOff val="0"/>
            <a:alphaOff val="0"/>
          </a:schemeClr>
        </a:solidFill>
        <a:ln w="381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75A455B-B6D2-4164-B8B4-1D5FF182A685}">
      <dsp:nvSpPr>
        <dsp:cNvPr id="0" name=""/>
        <dsp:cNvSpPr/>
      </dsp:nvSpPr>
      <dsp:spPr>
        <a:xfrm>
          <a:off x="0" y="2112562"/>
          <a:ext cx="3542793" cy="959450"/>
        </a:xfrm>
        <a:prstGeom prst="roundRect">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fr-FR" sz="1800" kern="1200" dirty="0" smtClean="0"/>
            <a:t>S’affranchir du formalisme pour travailler au fond</a:t>
          </a:r>
          <a:endParaRPr lang="fr-FR" sz="1800" kern="1200" dirty="0"/>
        </a:p>
      </dsp:txBody>
      <dsp:txXfrm>
        <a:off x="46836" y="2159398"/>
        <a:ext cx="3449121" cy="865778"/>
      </dsp:txXfrm>
    </dsp:sp>
    <dsp:sp modelId="{AFD7758E-C464-4258-B079-5664704A7CD4}">
      <dsp:nvSpPr>
        <dsp:cNvPr id="0" name=""/>
        <dsp:cNvSpPr/>
      </dsp:nvSpPr>
      <dsp:spPr>
        <a:xfrm>
          <a:off x="3542793" y="3167958"/>
          <a:ext cx="5314190" cy="959450"/>
        </a:xfrm>
        <a:prstGeom prst="rightArrow">
          <a:avLst>
            <a:gd name="adj1" fmla="val 75000"/>
            <a:gd name="adj2" fmla="val 50000"/>
          </a:avLst>
        </a:prstGeom>
        <a:solidFill>
          <a:schemeClr val="accent5">
            <a:tint val="40000"/>
            <a:alpha val="90000"/>
            <a:hueOff val="0"/>
            <a:satOff val="0"/>
            <a:lumOff val="0"/>
            <a:alphaOff val="0"/>
          </a:schemeClr>
        </a:solidFill>
        <a:ln w="381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E41120E-60A1-4DBA-8636-1ACEAC475D75}">
      <dsp:nvSpPr>
        <dsp:cNvPr id="0" name=""/>
        <dsp:cNvSpPr/>
      </dsp:nvSpPr>
      <dsp:spPr>
        <a:xfrm>
          <a:off x="0" y="3167958"/>
          <a:ext cx="3542793" cy="959450"/>
        </a:xfrm>
        <a:prstGeom prst="roundRect">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fr-FR" sz="1800" kern="1200" dirty="0" smtClean="0"/>
            <a:t>Consulter le Comité d’Entreprise sur les orientations stratégiques</a:t>
          </a:r>
          <a:endParaRPr lang="fr-FR" sz="1800" kern="1200" dirty="0"/>
        </a:p>
      </dsp:txBody>
      <dsp:txXfrm>
        <a:off x="46836" y="3214794"/>
        <a:ext cx="3449121" cy="865778"/>
      </dsp:txXfrm>
    </dsp:sp>
    <dsp:sp modelId="{3067FAEA-79DF-4F22-B83B-036F8A4E964B}">
      <dsp:nvSpPr>
        <dsp:cNvPr id="0" name=""/>
        <dsp:cNvSpPr/>
      </dsp:nvSpPr>
      <dsp:spPr>
        <a:xfrm>
          <a:off x="3542793" y="4223353"/>
          <a:ext cx="5314190" cy="959450"/>
        </a:xfrm>
        <a:prstGeom prst="rightArrow">
          <a:avLst>
            <a:gd name="adj1" fmla="val 75000"/>
            <a:gd name="adj2" fmla="val 50000"/>
          </a:avLst>
        </a:prstGeom>
        <a:solidFill>
          <a:schemeClr val="accent6">
            <a:tint val="40000"/>
            <a:alpha val="90000"/>
            <a:hueOff val="0"/>
            <a:satOff val="0"/>
            <a:lumOff val="0"/>
            <a:alphaOff val="0"/>
          </a:schemeClr>
        </a:solidFill>
        <a:ln w="38100" cap="flat" cmpd="sng" algn="ctr">
          <a:solidFill>
            <a:schemeClr val="accent6">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6258E69-D54C-4042-9F22-2244CEDCE693}">
      <dsp:nvSpPr>
        <dsp:cNvPr id="0" name=""/>
        <dsp:cNvSpPr/>
      </dsp:nvSpPr>
      <dsp:spPr>
        <a:xfrm>
          <a:off x="0" y="4223353"/>
          <a:ext cx="3542793" cy="959450"/>
        </a:xfrm>
        <a:prstGeom prst="roundRect">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fr-FR" sz="1800" kern="1200" smtClean="0"/>
            <a:t>Favoriser les échanges </a:t>
          </a:r>
          <a:endParaRPr lang="fr-FR" sz="1800" kern="1200" dirty="0"/>
        </a:p>
      </dsp:txBody>
      <dsp:txXfrm>
        <a:off x="46836" y="4270189"/>
        <a:ext cx="3449121" cy="8657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AB27BC-AB7E-48CC-84A6-0F07435244BA}">
      <dsp:nvSpPr>
        <dsp:cNvPr id="0" name=""/>
        <dsp:cNvSpPr/>
      </dsp:nvSpPr>
      <dsp:spPr>
        <a:xfrm>
          <a:off x="4071" y="0"/>
          <a:ext cx="2369936" cy="720080"/>
        </a:xfrm>
        <a:prstGeom prst="chevron">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2022" tIns="57341" rIns="57341" bIns="57341" numCol="1" spcCol="1270" anchor="ctr" anchorCtr="0">
          <a:noAutofit/>
        </a:bodyPr>
        <a:lstStyle/>
        <a:p>
          <a:pPr lvl="0" algn="ctr" defTabSz="1911350">
            <a:lnSpc>
              <a:spcPct val="90000"/>
            </a:lnSpc>
            <a:spcBef>
              <a:spcPct val="0"/>
            </a:spcBef>
            <a:spcAft>
              <a:spcPct val="35000"/>
            </a:spcAft>
          </a:pPr>
          <a:r>
            <a:rPr lang="fr-FR" sz="4300" kern="1200" dirty="0" smtClean="0"/>
            <a:t>2013</a:t>
          </a:r>
          <a:endParaRPr lang="fr-FR" sz="4300" kern="1200" dirty="0"/>
        </a:p>
      </dsp:txBody>
      <dsp:txXfrm>
        <a:off x="364111" y="0"/>
        <a:ext cx="1649856" cy="720080"/>
      </dsp:txXfrm>
    </dsp:sp>
    <dsp:sp modelId="{5B51EC3E-6CF6-4D1D-A190-5A77D6A55D38}">
      <dsp:nvSpPr>
        <dsp:cNvPr id="0" name=""/>
        <dsp:cNvSpPr/>
      </dsp:nvSpPr>
      <dsp:spPr>
        <a:xfrm>
          <a:off x="2137013" y="0"/>
          <a:ext cx="2369936" cy="720080"/>
        </a:xfrm>
        <a:prstGeom prst="chevron">
          <a:avLst/>
        </a:prstGeom>
        <a:solidFill>
          <a:schemeClr val="accent4">
            <a:hueOff val="-685719"/>
            <a:satOff val="-1897"/>
            <a:lumOff val="1177"/>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2022" tIns="57341" rIns="57341" bIns="57341" numCol="1" spcCol="1270" anchor="ctr" anchorCtr="0">
          <a:noAutofit/>
        </a:bodyPr>
        <a:lstStyle/>
        <a:p>
          <a:pPr lvl="0" algn="ctr" defTabSz="1911350">
            <a:lnSpc>
              <a:spcPct val="90000"/>
            </a:lnSpc>
            <a:spcBef>
              <a:spcPct val="0"/>
            </a:spcBef>
            <a:spcAft>
              <a:spcPct val="35000"/>
            </a:spcAft>
          </a:pPr>
          <a:r>
            <a:rPr lang="fr-FR" sz="4300" kern="1200" dirty="0" smtClean="0"/>
            <a:t>2014</a:t>
          </a:r>
          <a:endParaRPr lang="fr-FR" sz="4300" kern="1200" dirty="0"/>
        </a:p>
      </dsp:txBody>
      <dsp:txXfrm>
        <a:off x="2497053" y="0"/>
        <a:ext cx="1649856" cy="720080"/>
      </dsp:txXfrm>
    </dsp:sp>
    <dsp:sp modelId="{70D9C9AC-A089-4FF5-B558-D086C7159E13}">
      <dsp:nvSpPr>
        <dsp:cNvPr id="0" name=""/>
        <dsp:cNvSpPr/>
      </dsp:nvSpPr>
      <dsp:spPr>
        <a:xfrm>
          <a:off x="4269956" y="0"/>
          <a:ext cx="2369936" cy="720080"/>
        </a:xfrm>
        <a:prstGeom prst="chevron">
          <a:avLst/>
        </a:prstGeom>
        <a:solidFill>
          <a:schemeClr val="accent4">
            <a:hueOff val="-1371439"/>
            <a:satOff val="-3793"/>
            <a:lumOff val="2353"/>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2022" tIns="57341" rIns="57341" bIns="57341" numCol="1" spcCol="1270" anchor="ctr" anchorCtr="0">
          <a:noAutofit/>
        </a:bodyPr>
        <a:lstStyle/>
        <a:p>
          <a:pPr lvl="0" algn="ctr" defTabSz="1911350">
            <a:lnSpc>
              <a:spcPct val="90000"/>
            </a:lnSpc>
            <a:spcBef>
              <a:spcPct val="0"/>
            </a:spcBef>
            <a:spcAft>
              <a:spcPct val="35000"/>
            </a:spcAft>
          </a:pPr>
          <a:r>
            <a:rPr lang="fr-FR" sz="4300" kern="1200" dirty="0" smtClean="0"/>
            <a:t>2015</a:t>
          </a:r>
          <a:endParaRPr lang="fr-FR" sz="4300" kern="1200" dirty="0"/>
        </a:p>
      </dsp:txBody>
      <dsp:txXfrm>
        <a:off x="4629996" y="0"/>
        <a:ext cx="1649856" cy="720080"/>
      </dsp:txXfrm>
    </dsp:sp>
    <dsp:sp modelId="{18B12F68-BF89-4BE4-9EB7-C21E645EA418}">
      <dsp:nvSpPr>
        <dsp:cNvPr id="0" name=""/>
        <dsp:cNvSpPr/>
      </dsp:nvSpPr>
      <dsp:spPr>
        <a:xfrm>
          <a:off x="6402898" y="0"/>
          <a:ext cx="2369936" cy="720080"/>
        </a:xfrm>
        <a:prstGeom prst="chevron">
          <a:avLst/>
        </a:prstGeom>
        <a:solidFill>
          <a:schemeClr val="accent4">
            <a:hueOff val="-2057158"/>
            <a:satOff val="-5690"/>
            <a:lumOff val="353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2022" tIns="57341" rIns="57341" bIns="57341" numCol="1" spcCol="1270" anchor="ctr" anchorCtr="0">
          <a:noAutofit/>
        </a:bodyPr>
        <a:lstStyle/>
        <a:p>
          <a:pPr lvl="0" algn="ctr" defTabSz="1911350">
            <a:lnSpc>
              <a:spcPct val="90000"/>
            </a:lnSpc>
            <a:spcBef>
              <a:spcPct val="0"/>
            </a:spcBef>
            <a:spcAft>
              <a:spcPct val="35000"/>
            </a:spcAft>
          </a:pPr>
          <a:r>
            <a:rPr lang="fr-FR" sz="4300" kern="1200" dirty="0" smtClean="0"/>
            <a:t>2016</a:t>
          </a:r>
          <a:endParaRPr lang="fr-FR" sz="4300" kern="1200" dirty="0"/>
        </a:p>
      </dsp:txBody>
      <dsp:txXfrm>
        <a:off x="6762938" y="0"/>
        <a:ext cx="1649856" cy="72008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AB3CE2-1819-4A24-BFAC-CDCE94935AAA}">
      <dsp:nvSpPr>
        <dsp:cNvPr id="0" name=""/>
        <dsp:cNvSpPr/>
      </dsp:nvSpPr>
      <dsp:spPr>
        <a:xfrm>
          <a:off x="3153950" y="2706235"/>
          <a:ext cx="2333059" cy="2333059"/>
        </a:xfrm>
        <a:prstGeom prst="ellipse">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465" tIns="37465" rIns="37465" bIns="37465" numCol="1" spcCol="1270" anchor="ctr" anchorCtr="0">
          <a:noAutofit/>
        </a:bodyPr>
        <a:lstStyle/>
        <a:p>
          <a:pPr lvl="0" algn="ctr" defTabSz="2622550">
            <a:lnSpc>
              <a:spcPct val="90000"/>
            </a:lnSpc>
            <a:spcBef>
              <a:spcPct val="0"/>
            </a:spcBef>
            <a:spcAft>
              <a:spcPct val="35000"/>
            </a:spcAft>
          </a:pPr>
          <a:r>
            <a:rPr lang="fr-FR" sz="5900" kern="1200" dirty="0" smtClean="0"/>
            <a:t>BDES</a:t>
          </a:r>
          <a:endParaRPr lang="fr-FR" sz="5900" kern="1200" dirty="0"/>
        </a:p>
      </dsp:txBody>
      <dsp:txXfrm>
        <a:off x="3495619" y="3047904"/>
        <a:ext cx="1649721" cy="1649721"/>
      </dsp:txXfrm>
    </dsp:sp>
    <dsp:sp modelId="{B27EA288-5E06-4F02-8D3E-959D4F4CDF9B}">
      <dsp:nvSpPr>
        <dsp:cNvPr id="0" name=""/>
        <dsp:cNvSpPr/>
      </dsp:nvSpPr>
      <dsp:spPr>
        <a:xfrm rot="11700000">
          <a:off x="1104944" y="2947993"/>
          <a:ext cx="2010000" cy="664921"/>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F3A60EE-2B03-4F56-BA34-90CC16D0FCF8}">
      <dsp:nvSpPr>
        <dsp:cNvPr id="0" name=""/>
        <dsp:cNvSpPr/>
      </dsp:nvSpPr>
      <dsp:spPr>
        <a:xfrm>
          <a:off x="30985" y="2133778"/>
          <a:ext cx="2216406" cy="1773124"/>
        </a:xfrm>
        <a:prstGeom prst="roundRect">
          <a:avLst>
            <a:gd name="adj" fmla="val 10000"/>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055" tIns="59055" rIns="59055" bIns="59055" numCol="1" spcCol="1270" anchor="ctr" anchorCtr="0">
          <a:noAutofit/>
        </a:bodyPr>
        <a:lstStyle/>
        <a:p>
          <a:pPr lvl="0" algn="ctr" defTabSz="1377950">
            <a:lnSpc>
              <a:spcPct val="90000"/>
            </a:lnSpc>
            <a:spcBef>
              <a:spcPct val="0"/>
            </a:spcBef>
            <a:spcAft>
              <a:spcPct val="35000"/>
            </a:spcAft>
          </a:pPr>
          <a:r>
            <a:rPr lang="fr-FR" sz="3100" kern="1200" smtClean="0"/>
            <a:t>Les membres du CE</a:t>
          </a:r>
          <a:endParaRPr lang="fr-FR" sz="3100" kern="1200" dirty="0"/>
        </a:p>
      </dsp:txBody>
      <dsp:txXfrm>
        <a:off x="82918" y="2185711"/>
        <a:ext cx="2112540" cy="1669258"/>
      </dsp:txXfrm>
    </dsp:sp>
    <dsp:sp modelId="{2C927372-6771-4DCE-A8F4-4BB0E236A800}">
      <dsp:nvSpPr>
        <dsp:cNvPr id="0" name=""/>
        <dsp:cNvSpPr/>
      </dsp:nvSpPr>
      <dsp:spPr>
        <a:xfrm rot="14700000">
          <a:off x="2348311" y="1466206"/>
          <a:ext cx="2010000" cy="664921"/>
        </a:xfrm>
        <a:prstGeom prst="leftArrow">
          <a:avLst>
            <a:gd name="adj1" fmla="val 60000"/>
            <a:gd name="adj2" fmla="val 50000"/>
          </a:avLst>
        </a:prstGeom>
        <a:solidFill>
          <a:schemeClr val="accent4">
            <a:hueOff val="-685719"/>
            <a:satOff val="-1897"/>
            <a:lumOff val="117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E0075C7-06DD-46B1-9334-FDF5CF73C03A}">
      <dsp:nvSpPr>
        <dsp:cNvPr id="0" name=""/>
        <dsp:cNvSpPr/>
      </dsp:nvSpPr>
      <dsp:spPr>
        <a:xfrm>
          <a:off x="1820377" y="1264"/>
          <a:ext cx="2216406" cy="1773124"/>
        </a:xfrm>
        <a:prstGeom prst="roundRect">
          <a:avLst>
            <a:gd name="adj" fmla="val 10000"/>
          </a:avLst>
        </a:prstGeom>
        <a:solidFill>
          <a:schemeClr val="accent4">
            <a:hueOff val="-685719"/>
            <a:satOff val="-1897"/>
            <a:lumOff val="1177"/>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055" tIns="59055" rIns="59055" bIns="59055" numCol="1" spcCol="1270" anchor="ctr" anchorCtr="0">
          <a:noAutofit/>
        </a:bodyPr>
        <a:lstStyle/>
        <a:p>
          <a:pPr lvl="0" algn="ctr" defTabSz="1377950">
            <a:lnSpc>
              <a:spcPct val="90000"/>
            </a:lnSpc>
            <a:spcBef>
              <a:spcPct val="0"/>
            </a:spcBef>
            <a:spcAft>
              <a:spcPct val="35000"/>
            </a:spcAft>
          </a:pPr>
          <a:r>
            <a:rPr lang="fr-FR" sz="3100" kern="1200" smtClean="0"/>
            <a:t>À défaut les délégués du personnel</a:t>
          </a:r>
          <a:endParaRPr lang="fr-FR" sz="3100" kern="1200" dirty="0"/>
        </a:p>
      </dsp:txBody>
      <dsp:txXfrm>
        <a:off x="1872310" y="53197"/>
        <a:ext cx="2112540" cy="1669258"/>
      </dsp:txXfrm>
    </dsp:sp>
    <dsp:sp modelId="{BDDB4859-F6F9-4262-BCCD-7C54452BAD6A}">
      <dsp:nvSpPr>
        <dsp:cNvPr id="0" name=""/>
        <dsp:cNvSpPr/>
      </dsp:nvSpPr>
      <dsp:spPr>
        <a:xfrm rot="17700000">
          <a:off x="4282647" y="1466206"/>
          <a:ext cx="2010000" cy="664921"/>
        </a:xfrm>
        <a:prstGeom prst="leftArrow">
          <a:avLst>
            <a:gd name="adj1" fmla="val 60000"/>
            <a:gd name="adj2" fmla="val 50000"/>
          </a:avLst>
        </a:prstGeom>
        <a:solidFill>
          <a:schemeClr val="accent4">
            <a:hueOff val="-1371439"/>
            <a:satOff val="-3793"/>
            <a:lumOff val="235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24DD61F-C0F5-466C-88ED-D8BF78B07972}">
      <dsp:nvSpPr>
        <dsp:cNvPr id="0" name=""/>
        <dsp:cNvSpPr/>
      </dsp:nvSpPr>
      <dsp:spPr>
        <a:xfrm>
          <a:off x="4604176" y="1264"/>
          <a:ext cx="2216406" cy="1773124"/>
        </a:xfrm>
        <a:prstGeom prst="roundRect">
          <a:avLst>
            <a:gd name="adj" fmla="val 10000"/>
          </a:avLst>
        </a:prstGeom>
        <a:solidFill>
          <a:schemeClr val="accent4">
            <a:hueOff val="-1371439"/>
            <a:satOff val="-3793"/>
            <a:lumOff val="2353"/>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055" tIns="59055" rIns="59055" bIns="59055" numCol="1" spcCol="1270" anchor="ctr" anchorCtr="0">
          <a:noAutofit/>
        </a:bodyPr>
        <a:lstStyle/>
        <a:p>
          <a:pPr lvl="0" algn="ctr" defTabSz="1377950">
            <a:lnSpc>
              <a:spcPct val="90000"/>
            </a:lnSpc>
            <a:spcBef>
              <a:spcPct val="0"/>
            </a:spcBef>
            <a:spcAft>
              <a:spcPct val="35000"/>
            </a:spcAft>
          </a:pPr>
          <a:r>
            <a:rPr lang="fr-FR" sz="3100" kern="1200" dirty="0" smtClean="0"/>
            <a:t>Les membres du CHSCT</a:t>
          </a:r>
          <a:endParaRPr lang="fr-FR" sz="3100" kern="1200" dirty="0"/>
        </a:p>
      </dsp:txBody>
      <dsp:txXfrm>
        <a:off x="4656109" y="53197"/>
        <a:ext cx="2112540" cy="1669258"/>
      </dsp:txXfrm>
    </dsp:sp>
    <dsp:sp modelId="{E8D96C96-2161-4A6D-8159-59364F31199F}">
      <dsp:nvSpPr>
        <dsp:cNvPr id="0" name=""/>
        <dsp:cNvSpPr/>
      </dsp:nvSpPr>
      <dsp:spPr>
        <a:xfrm rot="20700000">
          <a:off x="5526014" y="2947993"/>
          <a:ext cx="2010000" cy="664921"/>
        </a:xfrm>
        <a:prstGeom prst="leftArrow">
          <a:avLst>
            <a:gd name="adj1" fmla="val 60000"/>
            <a:gd name="adj2" fmla="val 50000"/>
          </a:avLst>
        </a:prstGeom>
        <a:solidFill>
          <a:schemeClr val="accent4">
            <a:hueOff val="-2057158"/>
            <a:satOff val="-5690"/>
            <a:lumOff val="353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C4D5DC4-D106-473A-BD3E-7B1F467030F9}">
      <dsp:nvSpPr>
        <dsp:cNvPr id="0" name=""/>
        <dsp:cNvSpPr/>
      </dsp:nvSpPr>
      <dsp:spPr>
        <a:xfrm>
          <a:off x="6393567" y="2133778"/>
          <a:ext cx="2216406" cy="1773124"/>
        </a:xfrm>
        <a:prstGeom prst="roundRect">
          <a:avLst>
            <a:gd name="adj" fmla="val 10000"/>
          </a:avLst>
        </a:prstGeom>
        <a:solidFill>
          <a:schemeClr val="accent4">
            <a:hueOff val="-2057158"/>
            <a:satOff val="-5690"/>
            <a:lumOff val="353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055" tIns="59055" rIns="59055" bIns="59055" numCol="1" spcCol="1270" anchor="ctr" anchorCtr="0">
          <a:noAutofit/>
        </a:bodyPr>
        <a:lstStyle/>
        <a:p>
          <a:pPr lvl="0" algn="ctr" defTabSz="1377950">
            <a:lnSpc>
              <a:spcPct val="90000"/>
            </a:lnSpc>
            <a:spcBef>
              <a:spcPct val="0"/>
            </a:spcBef>
            <a:spcAft>
              <a:spcPct val="35000"/>
            </a:spcAft>
          </a:pPr>
          <a:r>
            <a:rPr lang="fr-FR" sz="3100" kern="1200" smtClean="0"/>
            <a:t>Les délégués syndicaux</a:t>
          </a:r>
          <a:endParaRPr lang="fr-FR" sz="3100" kern="1200" dirty="0"/>
        </a:p>
      </dsp:txBody>
      <dsp:txXfrm>
        <a:off x="6445500" y="2185711"/>
        <a:ext cx="2112540" cy="166925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AB1484-FD6E-4205-805C-A6DAE288510B}">
      <dsp:nvSpPr>
        <dsp:cNvPr id="0" name=""/>
        <dsp:cNvSpPr/>
      </dsp:nvSpPr>
      <dsp:spPr>
        <a:xfrm>
          <a:off x="0" y="23457"/>
          <a:ext cx="8392710" cy="1153620"/>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a:lnSpc>
              <a:spcPct val="90000"/>
            </a:lnSpc>
            <a:spcBef>
              <a:spcPct val="0"/>
            </a:spcBef>
            <a:spcAft>
              <a:spcPct val="35000"/>
            </a:spcAft>
          </a:pPr>
          <a:r>
            <a:rPr lang="fr-FR" sz="2900" kern="1200" dirty="0" smtClean="0"/>
            <a:t>Ne pas oublier les grands principes au profit de la forme</a:t>
          </a:r>
          <a:endParaRPr lang="fr-FR" sz="2900" kern="1200" dirty="0"/>
        </a:p>
      </dsp:txBody>
      <dsp:txXfrm>
        <a:off x="56315" y="79772"/>
        <a:ext cx="8280080" cy="1040990"/>
      </dsp:txXfrm>
    </dsp:sp>
    <dsp:sp modelId="{32043336-7D8F-48C3-B198-9E3D0179141D}">
      <dsp:nvSpPr>
        <dsp:cNvPr id="0" name=""/>
        <dsp:cNvSpPr/>
      </dsp:nvSpPr>
      <dsp:spPr>
        <a:xfrm>
          <a:off x="0" y="1177077"/>
          <a:ext cx="8392710" cy="480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469" tIns="36830" rIns="206248" bIns="36830" numCol="1" spcCol="1270" anchor="t" anchorCtr="0">
          <a:noAutofit/>
        </a:bodyPr>
        <a:lstStyle/>
        <a:p>
          <a:pPr marL="228600" lvl="1" indent="-228600" algn="l" defTabSz="1022350">
            <a:lnSpc>
              <a:spcPct val="90000"/>
            </a:lnSpc>
            <a:spcBef>
              <a:spcPct val="0"/>
            </a:spcBef>
            <a:spcAft>
              <a:spcPct val="20000"/>
            </a:spcAft>
            <a:buChar char="••"/>
          </a:pPr>
          <a:r>
            <a:rPr lang="fr-FR" sz="2300" kern="1200" dirty="0" smtClean="0"/>
            <a:t>Loi </a:t>
          </a:r>
          <a:r>
            <a:rPr lang="fr-FR" sz="2300" kern="1200" dirty="0" err="1" smtClean="0"/>
            <a:t>Censi</a:t>
          </a:r>
          <a:r>
            <a:rPr lang="fr-FR" sz="2300" kern="1200" dirty="0" smtClean="0"/>
            <a:t> (population concernée, taille d’entreprise…)</a:t>
          </a:r>
          <a:endParaRPr lang="fr-FR" sz="2300" kern="1200" dirty="0"/>
        </a:p>
      </dsp:txBody>
      <dsp:txXfrm>
        <a:off x="0" y="1177077"/>
        <a:ext cx="8392710" cy="480240"/>
      </dsp:txXfrm>
    </dsp:sp>
    <dsp:sp modelId="{9DB0E634-A6BF-469A-9EAB-EFFCEBB74910}">
      <dsp:nvSpPr>
        <dsp:cNvPr id="0" name=""/>
        <dsp:cNvSpPr/>
      </dsp:nvSpPr>
      <dsp:spPr>
        <a:xfrm>
          <a:off x="0" y="1657317"/>
          <a:ext cx="8392710" cy="1153620"/>
        </a:xfrm>
        <a:prstGeom prst="round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a:lnSpc>
              <a:spcPct val="90000"/>
            </a:lnSpc>
            <a:spcBef>
              <a:spcPct val="0"/>
            </a:spcBef>
            <a:spcAft>
              <a:spcPct val="35000"/>
            </a:spcAft>
          </a:pPr>
          <a:r>
            <a:rPr lang="fr-FR" sz="2900" kern="1200" dirty="0" smtClean="0"/>
            <a:t>Ne pas oublier que les établissements appartiennent au secteur associatif </a:t>
          </a:r>
          <a:endParaRPr lang="fr-FR" sz="2900" kern="1200" dirty="0"/>
        </a:p>
      </dsp:txBody>
      <dsp:txXfrm>
        <a:off x="56315" y="1713632"/>
        <a:ext cx="8280080" cy="1040990"/>
      </dsp:txXfrm>
    </dsp:sp>
    <dsp:sp modelId="{A5A82831-2BD3-4295-AB38-BF836C11FFAC}">
      <dsp:nvSpPr>
        <dsp:cNvPr id="0" name=""/>
        <dsp:cNvSpPr/>
      </dsp:nvSpPr>
      <dsp:spPr>
        <a:xfrm>
          <a:off x="0" y="2810937"/>
          <a:ext cx="8392710" cy="480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469" tIns="36830" rIns="206248" bIns="36830" numCol="1" spcCol="1270" anchor="t" anchorCtr="0">
          <a:noAutofit/>
        </a:bodyPr>
        <a:lstStyle/>
        <a:p>
          <a:pPr marL="228600" lvl="1" indent="-228600" algn="l" defTabSz="1022350">
            <a:lnSpc>
              <a:spcPct val="90000"/>
            </a:lnSpc>
            <a:spcBef>
              <a:spcPct val="0"/>
            </a:spcBef>
            <a:spcAft>
              <a:spcPct val="20000"/>
            </a:spcAft>
            <a:buChar char="••"/>
          </a:pPr>
          <a:r>
            <a:rPr lang="fr-FR" sz="2300" kern="1200" dirty="0" smtClean="0"/>
            <a:t>Associés au service public </a:t>
          </a:r>
          <a:endParaRPr lang="fr-FR" sz="2300" kern="1200" dirty="0"/>
        </a:p>
      </dsp:txBody>
      <dsp:txXfrm>
        <a:off x="0" y="2810937"/>
        <a:ext cx="8392710" cy="480240"/>
      </dsp:txXfrm>
    </dsp:sp>
    <dsp:sp modelId="{6D964C81-2E95-49D1-A0E7-924B03DAFFC4}">
      <dsp:nvSpPr>
        <dsp:cNvPr id="0" name=""/>
        <dsp:cNvSpPr/>
      </dsp:nvSpPr>
      <dsp:spPr>
        <a:xfrm>
          <a:off x="0" y="3291177"/>
          <a:ext cx="8392710" cy="1153620"/>
        </a:xfrm>
        <a:prstGeom prst="roundRect">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a:lnSpc>
              <a:spcPct val="90000"/>
            </a:lnSpc>
            <a:spcBef>
              <a:spcPct val="0"/>
            </a:spcBef>
            <a:spcAft>
              <a:spcPct val="35000"/>
            </a:spcAft>
          </a:pPr>
          <a:r>
            <a:rPr lang="fr-FR" sz="2900" kern="1200" dirty="0" smtClean="0"/>
            <a:t>Ne pas oublier nos spécificités</a:t>
          </a:r>
          <a:endParaRPr lang="fr-FR" sz="2900" kern="1200" dirty="0"/>
        </a:p>
      </dsp:txBody>
      <dsp:txXfrm>
        <a:off x="56315" y="3347492"/>
        <a:ext cx="8280080" cy="1040990"/>
      </dsp:txXfrm>
    </dsp:sp>
    <dsp:sp modelId="{2A352E34-AFCB-48DF-A5E3-5E10389A7BD0}">
      <dsp:nvSpPr>
        <dsp:cNvPr id="0" name=""/>
        <dsp:cNvSpPr/>
      </dsp:nvSpPr>
      <dsp:spPr>
        <a:xfrm>
          <a:off x="0" y="4444797"/>
          <a:ext cx="8392710" cy="480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469" tIns="36830" rIns="206248" bIns="36830" numCol="1" spcCol="1270" anchor="t" anchorCtr="0">
          <a:noAutofit/>
        </a:bodyPr>
        <a:lstStyle/>
        <a:p>
          <a:pPr marL="228600" lvl="1" indent="-228600" algn="l" defTabSz="1022350">
            <a:lnSpc>
              <a:spcPct val="90000"/>
            </a:lnSpc>
            <a:spcBef>
              <a:spcPct val="0"/>
            </a:spcBef>
            <a:spcAft>
              <a:spcPct val="20000"/>
            </a:spcAft>
            <a:buChar char="••"/>
          </a:pPr>
          <a:r>
            <a:rPr lang="fr-FR" sz="2300" kern="1200" dirty="0" smtClean="0"/>
            <a:t>Ressources publiques et privées</a:t>
          </a:r>
          <a:endParaRPr lang="fr-FR" sz="2300" kern="1200" dirty="0"/>
        </a:p>
      </dsp:txBody>
      <dsp:txXfrm>
        <a:off x="0" y="4444797"/>
        <a:ext cx="8392710" cy="48024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B9B657-65FE-47DD-AA1E-B1FA0BCB1EAB}">
      <dsp:nvSpPr>
        <dsp:cNvPr id="0" name=""/>
        <dsp:cNvSpPr/>
      </dsp:nvSpPr>
      <dsp:spPr>
        <a:xfrm>
          <a:off x="3456384" y="0"/>
          <a:ext cx="5184576" cy="1597677"/>
        </a:xfrm>
        <a:prstGeom prst="rightArrow">
          <a:avLst>
            <a:gd name="adj1" fmla="val 75000"/>
            <a:gd name="adj2" fmla="val 50000"/>
          </a:avLst>
        </a:prstGeom>
        <a:solidFill>
          <a:schemeClr val="accent1">
            <a:alpha val="90000"/>
            <a:tint val="40000"/>
            <a:hueOff val="0"/>
            <a:satOff val="0"/>
            <a:lumOff val="0"/>
            <a:alphaOff val="0"/>
          </a:schemeClr>
        </a:solidFill>
        <a:ln w="381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 tIns="9525" rIns="9525" bIns="9525" numCol="1" spcCol="1270" anchor="t" anchorCtr="0">
          <a:noAutofit/>
        </a:bodyPr>
        <a:lstStyle/>
        <a:p>
          <a:pPr marL="114300" lvl="1" indent="-114300" algn="l" defTabSz="666750">
            <a:lnSpc>
              <a:spcPct val="90000"/>
            </a:lnSpc>
            <a:spcBef>
              <a:spcPct val="0"/>
            </a:spcBef>
            <a:spcAft>
              <a:spcPct val="15000"/>
            </a:spcAft>
            <a:buChar char="••"/>
          </a:pPr>
          <a:r>
            <a:rPr lang="fr-FR" sz="1500" kern="1200" dirty="0" smtClean="0"/>
            <a:t>Veille sociale</a:t>
          </a:r>
          <a:endParaRPr lang="fr-FR" sz="1500" kern="1200" dirty="0"/>
        </a:p>
        <a:p>
          <a:pPr marL="114300" lvl="1" indent="-114300" algn="l" defTabSz="666750">
            <a:lnSpc>
              <a:spcPct val="90000"/>
            </a:lnSpc>
            <a:spcBef>
              <a:spcPct val="0"/>
            </a:spcBef>
            <a:spcAft>
              <a:spcPct val="15000"/>
            </a:spcAft>
            <a:buChar char="••"/>
          </a:pPr>
          <a:endParaRPr lang="fr-FR" sz="1500" kern="1200" dirty="0"/>
        </a:p>
      </dsp:txBody>
      <dsp:txXfrm>
        <a:off x="3456384" y="199710"/>
        <a:ext cx="4585447" cy="1198257"/>
      </dsp:txXfrm>
    </dsp:sp>
    <dsp:sp modelId="{4EC84341-F4B2-452C-A566-2ACC46FC61F8}">
      <dsp:nvSpPr>
        <dsp:cNvPr id="0" name=""/>
        <dsp:cNvSpPr/>
      </dsp:nvSpPr>
      <dsp:spPr>
        <a:xfrm>
          <a:off x="0" y="0"/>
          <a:ext cx="3456384" cy="1597677"/>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85725" rIns="171450" bIns="85725" numCol="1" spcCol="1270" anchor="ctr" anchorCtr="0">
          <a:noAutofit/>
        </a:bodyPr>
        <a:lstStyle/>
        <a:p>
          <a:pPr lvl="0" algn="ctr" defTabSz="2000250">
            <a:lnSpc>
              <a:spcPct val="90000"/>
            </a:lnSpc>
            <a:spcBef>
              <a:spcPct val="0"/>
            </a:spcBef>
            <a:spcAft>
              <a:spcPct val="35000"/>
            </a:spcAft>
          </a:pPr>
          <a:r>
            <a:rPr lang="fr-FR" sz="4500" kern="1200" dirty="0" smtClean="0"/>
            <a:t>Projet anticipé</a:t>
          </a:r>
          <a:endParaRPr lang="fr-FR" sz="4500" kern="1200" dirty="0"/>
        </a:p>
      </dsp:txBody>
      <dsp:txXfrm>
        <a:off x="77992" y="77992"/>
        <a:ext cx="3300400" cy="1441693"/>
      </dsp:txXfrm>
    </dsp:sp>
    <dsp:sp modelId="{8634B8E4-6BC1-4C30-9BBB-6FDAB7EA21C4}">
      <dsp:nvSpPr>
        <dsp:cNvPr id="0" name=""/>
        <dsp:cNvSpPr/>
      </dsp:nvSpPr>
      <dsp:spPr>
        <a:xfrm>
          <a:off x="3456384" y="1757445"/>
          <a:ext cx="5184576" cy="1597677"/>
        </a:xfrm>
        <a:prstGeom prst="rightArrow">
          <a:avLst>
            <a:gd name="adj1" fmla="val 75000"/>
            <a:gd name="adj2" fmla="val 50000"/>
          </a:avLst>
        </a:prstGeom>
        <a:solidFill>
          <a:schemeClr val="accent1">
            <a:alpha val="90000"/>
            <a:tint val="40000"/>
            <a:hueOff val="0"/>
            <a:satOff val="0"/>
            <a:lumOff val="0"/>
            <a:alphaOff val="0"/>
          </a:schemeClr>
        </a:solidFill>
        <a:ln w="381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 tIns="9525" rIns="9525" bIns="9525" numCol="1" spcCol="1270" anchor="t" anchorCtr="0">
          <a:noAutofit/>
        </a:bodyPr>
        <a:lstStyle/>
        <a:p>
          <a:pPr marL="114300" lvl="1" indent="-114300" algn="l" defTabSz="666750">
            <a:lnSpc>
              <a:spcPct val="90000"/>
            </a:lnSpc>
            <a:spcBef>
              <a:spcPct val="0"/>
            </a:spcBef>
            <a:spcAft>
              <a:spcPct val="15000"/>
            </a:spcAft>
            <a:buChar char="••"/>
          </a:pPr>
          <a:r>
            <a:rPr lang="fr-FR" sz="1500" kern="1200" dirty="0" smtClean="0"/>
            <a:t>Chefs d’établissement</a:t>
          </a:r>
          <a:endParaRPr lang="fr-FR" sz="1500" kern="1200" dirty="0"/>
        </a:p>
        <a:p>
          <a:pPr marL="114300" lvl="1" indent="-114300" algn="l" defTabSz="666750">
            <a:lnSpc>
              <a:spcPct val="90000"/>
            </a:lnSpc>
            <a:spcBef>
              <a:spcPct val="0"/>
            </a:spcBef>
            <a:spcAft>
              <a:spcPct val="15000"/>
            </a:spcAft>
            <a:buChar char="••"/>
          </a:pPr>
          <a:r>
            <a:rPr lang="fr-FR" sz="1500" kern="1200" dirty="0" smtClean="0"/>
            <a:t>Commission Economie-Gestion  FNOGEC</a:t>
          </a:r>
          <a:endParaRPr lang="fr-FR" sz="1500" kern="1200" dirty="0"/>
        </a:p>
        <a:p>
          <a:pPr marL="114300" lvl="1" indent="-114300" algn="l" defTabSz="666750">
            <a:lnSpc>
              <a:spcPct val="90000"/>
            </a:lnSpc>
            <a:spcBef>
              <a:spcPct val="0"/>
            </a:spcBef>
            <a:spcAft>
              <a:spcPct val="15000"/>
            </a:spcAft>
            <a:buChar char="••"/>
          </a:pPr>
          <a:r>
            <a:rPr lang="fr-FR" sz="1500" kern="1200" dirty="0" smtClean="0"/>
            <a:t>Experts Social</a:t>
          </a:r>
          <a:endParaRPr lang="fr-FR" sz="1500" kern="1200" dirty="0"/>
        </a:p>
        <a:p>
          <a:pPr marL="114300" lvl="1" indent="-114300" algn="l" defTabSz="666750">
            <a:lnSpc>
              <a:spcPct val="90000"/>
            </a:lnSpc>
            <a:spcBef>
              <a:spcPct val="0"/>
            </a:spcBef>
            <a:spcAft>
              <a:spcPct val="15000"/>
            </a:spcAft>
            <a:buChar char="••"/>
          </a:pPr>
          <a:r>
            <a:rPr lang="fr-FR" sz="1500" kern="1200" dirty="0" smtClean="0"/>
            <a:t>Référents UDOGEC/UROGEC</a:t>
          </a:r>
          <a:endParaRPr lang="fr-FR" sz="1500" kern="1200" dirty="0"/>
        </a:p>
      </dsp:txBody>
      <dsp:txXfrm>
        <a:off x="3456384" y="1957155"/>
        <a:ext cx="4585447" cy="1198257"/>
      </dsp:txXfrm>
    </dsp:sp>
    <dsp:sp modelId="{3E0A4DCB-7248-49C3-A06E-B2E1879F6CC0}">
      <dsp:nvSpPr>
        <dsp:cNvPr id="0" name=""/>
        <dsp:cNvSpPr/>
      </dsp:nvSpPr>
      <dsp:spPr>
        <a:xfrm>
          <a:off x="0" y="1757445"/>
          <a:ext cx="3456384" cy="1597677"/>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85725" rIns="171450" bIns="85725" numCol="1" spcCol="1270" anchor="ctr" anchorCtr="0">
          <a:noAutofit/>
        </a:bodyPr>
        <a:lstStyle/>
        <a:p>
          <a:pPr lvl="0" algn="ctr" defTabSz="2000250">
            <a:lnSpc>
              <a:spcPct val="90000"/>
            </a:lnSpc>
            <a:spcBef>
              <a:spcPct val="0"/>
            </a:spcBef>
            <a:spcAft>
              <a:spcPct val="35000"/>
            </a:spcAft>
          </a:pPr>
          <a:r>
            <a:rPr lang="fr-FR" sz="4500" kern="1200" dirty="0" smtClean="0"/>
            <a:t>Projet collaboratif</a:t>
          </a:r>
          <a:endParaRPr lang="fr-FR" sz="4500" kern="1200" dirty="0"/>
        </a:p>
      </dsp:txBody>
      <dsp:txXfrm>
        <a:off x="77992" y="1835437"/>
        <a:ext cx="3300400" cy="1441693"/>
      </dsp:txXfrm>
    </dsp:sp>
    <dsp:sp modelId="{B4C996A0-6122-4A6F-B0E9-19D57617AC41}">
      <dsp:nvSpPr>
        <dsp:cNvPr id="0" name=""/>
        <dsp:cNvSpPr/>
      </dsp:nvSpPr>
      <dsp:spPr>
        <a:xfrm>
          <a:off x="3456384" y="3514890"/>
          <a:ext cx="5184576" cy="1597677"/>
        </a:xfrm>
        <a:prstGeom prst="rightArrow">
          <a:avLst>
            <a:gd name="adj1" fmla="val 75000"/>
            <a:gd name="adj2" fmla="val 50000"/>
          </a:avLst>
        </a:prstGeom>
        <a:solidFill>
          <a:schemeClr val="accent1">
            <a:alpha val="90000"/>
            <a:tint val="40000"/>
            <a:hueOff val="0"/>
            <a:satOff val="0"/>
            <a:lumOff val="0"/>
            <a:alphaOff val="0"/>
          </a:schemeClr>
        </a:solidFill>
        <a:ln w="381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 tIns="9525" rIns="9525" bIns="9525" numCol="1" spcCol="1270" anchor="t" anchorCtr="0">
          <a:noAutofit/>
        </a:bodyPr>
        <a:lstStyle/>
        <a:p>
          <a:pPr marL="114300" lvl="1" indent="-114300" algn="l" defTabSz="666750">
            <a:lnSpc>
              <a:spcPct val="90000"/>
            </a:lnSpc>
            <a:spcBef>
              <a:spcPct val="0"/>
            </a:spcBef>
            <a:spcAft>
              <a:spcPct val="15000"/>
            </a:spcAft>
            <a:buChar char="••"/>
          </a:pPr>
          <a:r>
            <a:rPr lang="fr-FR" sz="1500" kern="1200" dirty="0" smtClean="0"/>
            <a:t>Source de données Indices</a:t>
          </a:r>
          <a:endParaRPr lang="fr-FR" sz="1500" kern="1200" dirty="0"/>
        </a:p>
        <a:p>
          <a:pPr marL="114300" lvl="1" indent="-114300" algn="l" defTabSz="666750">
            <a:lnSpc>
              <a:spcPct val="90000"/>
            </a:lnSpc>
            <a:spcBef>
              <a:spcPct val="0"/>
            </a:spcBef>
            <a:spcAft>
              <a:spcPct val="15000"/>
            </a:spcAft>
            <a:buChar char="••"/>
          </a:pPr>
          <a:r>
            <a:rPr lang="fr-FR" sz="1500" kern="1200" dirty="0" smtClean="0"/>
            <a:t>Mutualisation de la mise en œuvre et du financement </a:t>
          </a:r>
          <a:endParaRPr lang="fr-FR" sz="1500" kern="1200" dirty="0"/>
        </a:p>
        <a:p>
          <a:pPr marL="114300" lvl="1" indent="-114300" algn="l" defTabSz="666750">
            <a:lnSpc>
              <a:spcPct val="90000"/>
            </a:lnSpc>
            <a:spcBef>
              <a:spcPct val="0"/>
            </a:spcBef>
            <a:spcAft>
              <a:spcPct val="15000"/>
            </a:spcAft>
            <a:buChar char="••"/>
          </a:pPr>
          <a:r>
            <a:rPr lang="fr-FR" sz="1500" kern="1200" dirty="0" smtClean="0"/>
            <a:t>Maîtrise de l’évolution de la solution</a:t>
          </a:r>
          <a:endParaRPr lang="fr-FR" sz="1500" kern="1200" dirty="0"/>
        </a:p>
        <a:p>
          <a:pPr marL="114300" lvl="1" indent="-114300" algn="l" defTabSz="666750">
            <a:lnSpc>
              <a:spcPct val="90000"/>
            </a:lnSpc>
            <a:spcBef>
              <a:spcPct val="0"/>
            </a:spcBef>
            <a:spcAft>
              <a:spcPct val="15000"/>
            </a:spcAft>
            <a:buChar char="••"/>
          </a:pPr>
          <a:r>
            <a:rPr lang="fr-FR" sz="1500" kern="1200" dirty="0" smtClean="0"/>
            <a:t>Accompagnement par les référents Indices</a:t>
          </a:r>
          <a:endParaRPr lang="fr-FR" sz="1500" kern="1200" dirty="0"/>
        </a:p>
      </dsp:txBody>
      <dsp:txXfrm>
        <a:off x="3456384" y="3714600"/>
        <a:ext cx="4585447" cy="1198257"/>
      </dsp:txXfrm>
    </dsp:sp>
    <dsp:sp modelId="{9F7FA25F-6ED0-43D7-9171-C3DCCA563208}">
      <dsp:nvSpPr>
        <dsp:cNvPr id="0" name=""/>
        <dsp:cNvSpPr/>
      </dsp:nvSpPr>
      <dsp:spPr>
        <a:xfrm>
          <a:off x="0" y="3514890"/>
          <a:ext cx="3456384" cy="1597677"/>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85725" rIns="171450" bIns="85725" numCol="1" spcCol="1270" anchor="ctr" anchorCtr="0">
          <a:noAutofit/>
        </a:bodyPr>
        <a:lstStyle/>
        <a:p>
          <a:pPr lvl="0" algn="ctr" defTabSz="2000250">
            <a:lnSpc>
              <a:spcPct val="90000"/>
            </a:lnSpc>
            <a:spcBef>
              <a:spcPct val="0"/>
            </a:spcBef>
            <a:spcAft>
              <a:spcPct val="35000"/>
            </a:spcAft>
          </a:pPr>
          <a:r>
            <a:rPr lang="fr-FR" sz="4500" kern="1200" dirty="0" smtClean="0"/>
            <a:t>Projet maîtrisé</a:t>
          </a:r>
          <a:endParaRPr lang="fr-FR" sz="4500" kern="1200" dirty="0"/>
        </a:p>
      </dsp:txBody>
      <dsp:txXfrm>
        <a:off x="77992" y="3592882"/>
        <a:ext cx="3300400" cy="144169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72CFD8-01AB-4BC1-9906-0D46C6898A53}">
      <dsp:nvSpPr>
        <dsp:cNvPr id="0" name=""/>
        <dsp:cNvSpPr/>
      </dsp:nvSpPr>
      <dsp:spPr>
        <a:xfrm>
          <a:off x="-5664081" y="-897147"/>
          <a:ext cx="6978870" cy="6978870"/>
        </a:xfrm>
        <a:prstGeom prst="blockArc">
          <a:avLst>
            <a:gd name="adj1" fmla="val 18900000"/>
            <a:gd name="adj2" fmla="val 2700000"/>
            <a:gd name="adj3" fmla="val 310"/>
          </a:avLst>
        </a:prstGeom>
        <a:noFill/>
        <a:ln w="381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B8DE9C7-F20F-4F1E-9021-2C3F446D7D5A}">
      <dsp:nvSpPr>
        <dsp:cNvPr id="0" name=""/>
        <dsp:cNvSpPr/>
      </dsp:nvSpPr>
      <dsp:spPr>
        <a:xfrm>
          <a:off x="1268688" y="216028"/>
          <a:ext cx="7101333" cy="4752519"/>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7629" tIns="81280" rIns="81280" bIns="81280" numCol="1" spcCol="1270" anchor="t" anchorCtr="0">
          <a:noAutofit/>
        </a:bodyPr>
        <a:lstStyle/>
        <a:p>
          <a:pPr lvl="0" algn="l" defTabSz="1422400">
            <a:lnSpc>
              <a:spcPct val="90000"/>
            </a:lnSpc>
            <a:spcBef>
              <a:spcPct val="0"/>
            </a:spcBef>
            <a:spcAft>
              <a:spcPct val="35000"/>
            </a:spcAft>
          </a:pPr>
          <a:r>
            <a:rPr lang="fr-FR" sz="3200" kern="1200" dirty="0" smtClean="0"/>
            <a:t>Données concernant</a:t>
          </a:r>
          <a:endParaRPr lang="fr-FR" sz="3200" kern="1200" dirty="0"/>
        </a:p>
        <a:p>
          <a:pPr marL="228600" lvl="1" indent="-228600" algn="l" defTabSz="1111250">
            <a:lnSpc>
              <a:spcPct val="90000"/>
            </a:lnSpc>
            <a:spcBef>
              <a:spcPct val="0"/>
            </a:spcBef>
            <a:spcAft>
              <a:spcPct val="15000"/>
            </a:spcAft>
            <a:buChar char="••"/>
          </a:pPr>
          <a:r>
            <a:rPr lang="fr-FR" sz="2500" kern="1200" dirty="0" smtClean="0"/>
            <a:t>Investissements</a:t>
          </a:r>
          <a:endParaRPr lang="fr-FR" sz="2500" kern="1200" dirty="0"/>
        </a:p>
        <a:p>
          <a:pPr marL="228600" lvl="1" indent="-228600" algn="l" defTabSz="1111250">
            <a:lnSpc>
              <a:spcPct val="90000"/>
            </a:lnSpc>
            <a:spcBef>
              <a:spcPct val="0"/>
            </a:spcBef>
            <a:spcAft>
              <a:spcPct val="15000"/>
            </a:spcAft>
            <a:buChar char="••"/>
          </a:pPr>
          <a:r>
            <a:rPr lang="fr-FR" sz="2500" kern="1200" dirty="0" smtClean="0"/>
            <a:t>Fonds propres, endettement et impôts</a:t>
          </a:r>
          <a:endParaRPr lang="fr-FR" sz="2500" kern="1200" dirty="0"/>
        </a:p>
        <a:p>
          <a:pPr marL="228600" lvl="1" indent="-228600" algn="l" defTabSz="1111250">
            <a:lnSpc>
              <a:spcPct val="90000"/>
            </a:lnSpc>
            <a:spcBef>
              <a:spcPct val="0"/>
            </a:spcBef>
            <a:spcAft>
              <a:spcPct val="15000"/>
            </a:spcAft>
            <a:buChar char="••"/>
          </a:pPr>
          <a:r>
            <a:rPr lang="fr-FR" sz="2500" kern="1200" dirty="0" smtClean="0"/>
            <a:t>Rémunération des salariés et dirigeants</a:t>
          </a:r>
          <a:endParaRPr lang="fr-FR" sz="2500" kern="1200" dirty="0"/>
        </a:p>
        <a:p>
          <a:pPr marL="228600" lvl="1" indent="-228600" algn="l" defTabSz="1111250">
            <a:lnSpc>
              <a:spcPct val="90000"/>
            </a:lnSpc>
            <a:spcBef>
              <a:spcPct val="0"/>
            </a:spcBef>
            <a:spcAft>
              <a:spcPct val="15000"/>
            </a:spcAft>
            <a:buChar char="••"/>
          </a:pPr>
          <a:r>
            <a:rPr lang="fr-FR" sz="2500" kern="1200" dirty="0" smtClean="0"/>
            <a:t>Activités sociales et culturelles </a:t>
          </a:r>
          <a:endParaRPr lang="fr-FR" sz="2500" kern="1200" dirty="0"/>
        </a:p>
        <a:p>
          <a:pPr marL="228600" lvl="1" indent="-228600" algn="l" defTabSz="1111250">
            <a:lnSpc>
              <a:spcPct val="90000"/>
            </a:lnSpc>
            <a:spcBef>
              <a:spcPct val="0"/>
            </a:spcBef>
            <a:spcAft>
              <a:spcPct val="15000"/>
            </a:spcAft>
            <a:buChar char="••"/>
          </a:pPr>
          <a:r>
            <a:rPr lang="fr-FR" sz="2500" kern="1200" dirty="0" smtClean="0"/>
            <a:t>Rémunération des financeurs</a:t>
          </a:r>
          <a:endParaRPr lang="fr-FR" sz="2500" kern="1200" dirty="0"/>
        </a:p>
        <a:p>
          <a:pPr marL="228600" lvl="1" indent="-228600" algn="l" defTabSz="1111250">
            <a:lnSpc>
              <a:spcPct val="90000"/>
            </a:lnSpc>
            <a:spcBef>
              <a:spcPct val="0"/>
            </a:spcBef>
            <a:spcAft>
              <a:spcPct val="15000"/>
            </a:spcAft>
            <a:buChar char="••"/>
          </a:pPr>
          <a:r>
            <a:rPr lang="fr-FR" sz="2500" kern="1200" dirty="0" smtClean="0"/>
            <a:t>Flux financiers à destination de l’entreprise</a:t>
          </a:r>
          <a:endParaRPr lang="fr-FR" sz="2500" kern="1200" dirty="0"/>
        </a:p>
        <a:p>
          <a:pPr marL="228600" lvl="1" indent="-228600" algn="l" defTabSz="1111250">
            <a:lnSpc>
              <a:spcPct val="90000"/>
            </a:lnSpc>
            <a:spcBef>
              <a:spcPct val="0"/>
            </a:spcBef>
            <a:spcAft>
              <a:spcPct val="15000"/>
            </a:spcAft>
            <a:buChar char="••"/>
          </a:pPr>
          <a:r>
            <a:rPr lang="fr-FR" sz="2500" kern="1200" dirty="0" smtClean="0"/>
            <a:t>Sous-traitance </a:t>
          </a:r>
          <a:endParaRPr lang="fr-FR" sz="2500" kern="1200" dirty="0"/>
        </a:p>
      </dsp:txBody>
      <dsp:txXfrm>
        <a:off x="1268688" y="216028"/>
        <a:ext cx="7101333" cy="4752519"/>
      </dsp:txXfrm>
    </dsp:sp>
    <dsp:sp modelId="{DFE39A71-E036-46A1-9AE0-F7F5E2F8737E}">
      <dsp:nvSpPr>
        <dsp:cNvPr id="0" name=""/>
        <dsp:cNvSpPr/>
      </dsp:nvSpPr>
      <dsp:spPr>
        <a:xfrm>
          <a:off x="449144" y="1800196"/>
          <a:ext cx="1639086" cy="1584183"/>
        </a:xfrm>
        <a:prstGeom prst="ellipse">
          <a:avLst/>
        </a:prstGeom>
        <a:solidFill>
          <a:schemeClr val="lt1">
            <a:hueOff val="0"/>
            <a:satOff val="0"/>
            <a:lumOff val="0"/>
            <a:alphaOff val="0"/>
          </a:schemeClr>
        </a:solidFill>
        <a:ln w="381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72CFD8-01AB-4BC1-9906-0D46C6898A53}">
      <dsp:nvSpPr>
        <dsp:cNvPr id="0" name=""/>
        <dsp:cNvSpPr/>
      </dsp:nvSpPr>
      <dsp:spPr>
        <a:xfrm>
          <a:off x="-5664081" y="-897147"/>
          <a:ext cx="6978870" cy="6978870"/>
        </a:xfrm>
        <a:prstGeom prst="blockArc">
          <a:avLst>
            <a:gd name="adj1" fmla="val 18900000"/>
            <a:gd name="adj2" fmla="val 2700000"/>
            <a:gd name="adj3" fmla="val 310"/>
          </a:avLst>
        </a:prstGeom>
        <a:noFill/>
        <a:ln w="381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B8DE9C7-F20F-4F1E-9021-2C3F446D7D5A}">
      <dsp:nvSpPr>
        <dsp:cNvPr id="0" name=""/>
        <dsp:cNvSpPr/>
      </dsp:nvSpPr>
      <dsp:spPr>
        <a:xfrm>
          <a:off x="1268688" y="216028"/>
          <a:ext cx="7101333" cy="4752519"/>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7629" tIns="127000" rIns="127000" bIns="127000" numCol="1" spcCol="1270" anchor="t" anchorCtr="0">
          <a:noAutofit/>
        </a:bodyPr>
        <a:lstStyle/>
        <a:p>
          <a:pPr lvl="0" algn="l" defTabSz="2222500">
            <a:lnSpc>
              <a:spcPct val="90000"/>
            </a:lnSpc>
            <a:spcBef>
              <a:spcPct val="0"/>
            </a:spcBef>
            <a:spcAft>
              <a:spcPct val="35000"/>
            </a:spcAft>
          </a:pPr>
          <a:r>
            <a:rPr lang="fr-FR" sz="5000" kern="1200" dirty="0" smtClean="0"/>
            <a:t>Complétées par ...</a:t>
          </a:r>
          <a:endParaRPr lang="fr-FR" sz="5000" kern="1200" dirty="0"/>
        </a:p>
        <a:p>
          <a:pPr marL="285750" lvl="1" indent="-285750" algn="l" defTabSz="1733550">
            <a:lnSpc>
              <a:spcPct val="90000"/>
            </a:lnSpc>
            <a:spcBef>
              <a:spcPct val="0"/>
            </a:spcBef>
            <a:spcAft>
              <a:spcPct val="15000"/>
            </a:spcAft>
            <a:buChar char="••"/>
          </a:pPr>
          <a:r>
            <a:rPr lang="fr-FR" sz="3900" kern="1200" dirty="0" smtClean="0"/>
            <a:t>Les orientations stratégiques</a:t>
          </a:r>
          <a:endParaRPr lang="fr-FR" sz="3900" kern="1200" dirty="0"/>
        </a:p>
        <a:p>
          <a:pPr marL="285750" lvl="1" indent="-285750" algn="l" defTabSz="1733550">
            <a:lnSpc>
              <a:spcPct val="90000"/>
            </a:lnSpc>
            <a:spcBef>
              <a:spcPct val="0"/>
            </a:spcBef>
            <a:spcAft>
              <a:spcPct val="15000"/>
            </a:spcAft>
            <a:buChar char="••"/>
          </a:pPr>
          <a:r>
            <a:rPr lang="fr-FR" sz="3900" kern="1200" smtClean="0"/>
            <a:t>Des </a:t>
          </a:r>
          <a:r>
            <a:rPr lang="fr-FR" sz="3900" kern="1200" dirty="0" smtClean="0"/>
            <a:t>informations prévisionnelles</a:t>
          </a:r>
          <a:endParaRPr lang="fr-FR" sz="3900" kern="1200" dirty="0"/>
        </a:p>
        <a:p>
          <a:pPr marL="285750" lvl="1" indent="-285750" algn="l" defTabSz="1733550">
            <a:lnSpc>
              <a:spcPct val="90000"/>
            </a:lnSpc>
            <a:spcBef>
              <a:spcPct val="0"/>
            </a:spcBef>
            <a:spcAft>
              <a:spcPct val="15000"/>
            </a:spcAft>
            <a:buChar char="••"/>
          </a:pPr>
          <a:r>
            <a:rPr lang="fr-FR" sz="3900" kern="1200" dirty="0" smtClean="0"/>
            <a:t>Des informations et documents récurrents</a:t>
          </a:r>
          <a:endParaRPr lang="fr-FR" sz="3900" kern="1200" dirty="0"/>
        </a:p>
      </dsp:txBody>
      <dsp:txXfrm>
        <a:off x="1268688" y="216028"/>
        <a:ext cx="7101333" cy="4752519"/>
      </dsp:txXfrm>
    </dsp:sp>
    <dsp:sp modelId="{DFE39A71-E036-46A1-9AE0-F7F5E2F8737E}">
      <dsp:nvSpPr>
        <dsp:cNvPr id="0" name=""/>
        <dsp:cNvSpPr/>
      </dsp:nvSpPr>
      <dsp:spPr>
        <a:xfrm>
          <a:off x="449144" y="1800196"/>
          <a:ext cx="1639086" cy="1584183"/>
        </a:xfrm>
        <a:prstGeom prst="ellipse">
          <a:avLst/>
        </a:prstGeom>
        <a:solidFill>
          <a:schemeClr val="lt1">
            <a:hueOff val="0"/>
            <a:satOff val="0"/>
            <a:lumOff val="0"/>
            <a:alphaOff val="0"/>
          </a:schemeClr>
        </a:solidFill>
        <a:ln w="381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ADC250-1E08-43EB-84C2-1253DDF3B619}">
      <dsp:nvSpPr>
        <dsp:cNvPr id="0" name=""/>
        <dsp:cNvSpPr/>
      </dsp:nvSpPr>
      <dsp:spPr>
        <a:xfrm>
          <a:off x="2985" y="905"/>
          <a:ext cx="8302333" cy="2439026"/>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fr-FR" sz="4800" kern="1200" dirty="0" smtClean="0"/>
            <a:t>La loi « Rebsamen » a revu les consultations</a:t>
          </a:r>
          <a:endParaRPr lang="fr-FR" sz="4800" kern="1200" dirty="0"/>
        </a:p>
      </dsp:txBody>
      <dsp:txXfrm>
        <a:off x="74422" y="72342"/>
        <a:ext cx="8159459" cy="2296152"/>
      </dsp:txXfrm>
    </dsp:sp>
    <dsp:sp modelId="{92F93448-720A-4F03-8931-B9B1AAA05977}">
      <dsp:nvSpPr>
        <dsp:cNvPr id="0" name=""/>
        <dsp:cNvSpPr/>
      </dsp:nvSpPr>
      <dsp:spPr>
        <a:xfrm>
          <a:off x="2985" y="2662341"/>
          <a:ext cx="2620686" cy="2439026"/>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fr-FR" sz="2500" kern="1200" dirty="0" smtClean="0"/>
            <a:t>les orientations stratégiques de l’entreprise</a:t>
          </a:r>
          <a:endParaRPr lang="fr-FR" sz="2500" kern="1200" dirty="0"/>
        </a:p>
      </dsp:txBody>
      <dsp:txXfrm>
        <a:off x="74422" y="2733778"/>
        <a:ext cx="2477812" cy="2296152"/>
      </dsp:txXfrm>
    </dsp:sp>
    <dsp:sp modelId="{D295F3B7-4805-4E9E-ABD1-148C85538F28}">
      <dsp:nvSpPr>
        <dsp:cNvPr id="0" name=""/>
        <dsp:cNvSpPr/>
      </dsp:nvSpPr>
      <dsp:spPr>
        <a:xfrm>
          <a:off x="2843809" y="2662341"/>
          <a:ext cx="2620686" cy="2439026"/>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fr-FR" sz="2500" kern="1200" dirty="0" smtClean="0"/>
            <a:t>la situation économique et financière de l’entreprise</a:t>
          </a:r>
          <a:endParaRPr lang="fr-FR" sz="2500" kern="1200" dirty="0"/>
        </a:p>
      </dsp:txBody>
      <dsp:txXfrm>
        <a:off x="2915246" y="2733778"/>
        <a:ext cx="2477812" cy="2296152"/>
      </dsp:txXfrm>
    </dsp:sp>
    <dsp:sp modelId="{1C9B9CFD-D488-48A6-8754-8D0D7DD4FDC1}">
      <dsp:nvSpPr>
        <dsp:cNvPr id="0" name=""/>
        <dsp:cNvSpPr/>
      </dsp:nvSpPr>
      <dsp:spPr>
        <a:xfrm>
          <a:off x="5684633" y="2662341"/>
          <a:ext cx="2620686" cy="2439026"/>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fr-FR" sz="2500" kern="1200" dirty="0" smtClean="0"/>
            <a:t>la politique sociale de l’entreprise, les conditions de travail et l’emploi</a:t>
          </a:r>
          <a:endParaRPr lang="fr-FR" sz="2500" kern="1200" dirty="0"/>
        </a:p>
      </dsp:txBody>
      <dsp:txXfrm>
        <a:off x="5756070" y="2733778"/>
        <a:ext cx="2477812" cy="2296152"/>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C2A2DD4-95A5-3F4B-9AFF-AC18A17D0656}" type="datetimeFigureOut">
              <a:rPr lang="fr-FR" smtClean="0"/>
              <a:pPr/>
              <a:t>16/11/2016</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F335944-8342-8C41-B4B8-934201C7C2A0}" type="slidenum">
              <a:rPr lang="fr-FR" smtClean="0"/>
              <a:pPr/>
              <a:t>‹#›</a:t>
            </a:fld>
            <a:endParaRPr lang="fr-FR"/>
          </a:p>
        </p:txBody>
      </p:sp>
    </p:spTree>
    <p:extLst>
      <p:ext uri="{BB962C8B-B14F-4D97-AF65-F5344CB8AC3E}">
        <p14:creationId xmlns:p14="http://schemas.microsoft.com/office/powerpoint/2010/main" val="10711309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A639BDA-A305-5148-B6BA-653D57B65EBC}" type="datetimeFigureOut">
              <a:rPr lang="fr-FR" smtClean="0"/>
              <a:pPr/>
              <a:t>16/11/2016</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DCA7275-B094-7B48-AEDD-1BF0C9DE1023}" type="slidenum">
              <a:rPr lang="fr-FR" smtClean="0"/>
              <a:pPr/>
              <a:t>‹#›</a:t>
            </a:fld>
            <a:endParaRPr lang="fr-FR"/>
          </a:p>
        </p:txBody>
      </p:sp>
    </p:spTree>
    <p:extLst>
      <p:ext uri="{BB962C8B-B14F-4D97-AF65-F5344CB8AC3E}">
        <p14:creationId xmlns:p14="http://schemas.microsoft.com/office/powerpoint/2010/main" val="280012206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fr-FR" altLang="fr-FR" dirty="0" smtClean="0"/>
          </a:p>
        </p:txBody>
      </p:sp>
      <p:sp>
        <p:nvSpPr>
          <p:cNvPr id="115716"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9706D4-70C4-4DC5-AFDF-ABDC9F780FC8}" type="slidenum">
              <a:rPr lang="fr-FR" smtClean="0"/>
              <a:pPr fontAlgn="base">
                <a:spcBef>
                  <a:spcPct val="0"/>
                </a:spcBef>
                <a:spcAft>
                  <a:spcPct val="0"/>
                </a:spcAft>
                <a:defRPr/>
              </a:pPr>
              <a:t>2</a:t>
            </a:fld>
            <a:endParaRPr lang="fr-FR" smtClean="0"/>
          </a:p>
        </p:txBody>
      </p:sp>
    </p:spTree>
    <p:extLst>
      <p:ext uri="{BB962C8B-B14F-4D97-AF65-F5344CB8AC3E}">
        <p14:creationId xmlns:p14="http://schemas.microsoft.com/office/powerpoint/2010/main" val="14469588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lvl="0"/>
            <a:endParaRPr lang="fr-FR" dirty="0" smtClean="0"/>
          </a:p>
          <a:p>
            <a:pPr lvl="0"/>
            <a:endParaRPr lang="fr-FR" dirty="0"/>
          </a:p>
        </p:txBody>
      </p:sp>
      <p:sp>
        <p:nvSpPr>
          <p:cNvPr id="4" name="Espace réservé du numéro de diapositive 3"/>
          <p:cNvSpPr>
            <a:spLocks noGrp="1"/>
          </p:cNvSpPr>
          <p:nvPr>
            <p:ph type="sldNum" sz="quarter" idx="10"/>
          </p:nvPr>
        </p:nvSpPr>
        <p:spPr/>
        <p:txBody>
          <a:bodyPr/>
          <a:lstStyle/>
          <a:p>
            <a:fld id="{58CC9574-A819-4FE4-99A7-1E27AD09ADC2}" type="slidenum">
              <a:rPr smtClean="0">
                <a:solidFill>
                  <a:prstClr val="black"/>
                </a:solidFill>
              </a:rPr>
              <a:pPr/>
              <a:t>13</a:t>
            </a:fld>
            <a:endParaRPr>
              <a:solidFill>
                <a:prstClr val="black"/>
              </a:solidFill>
            </a:endParaRPr>
          </a:p>
        </p:txBody>
      </p:sp>
    </p:spTree>
    <p:extLst>
      <p:ext uri="{BB962C8B-B14F-4D97-AF65-F5344CB8AC3E}">
        <p14:creationId xmlns:p14="http://schemas.microsoft.com/office/powerpoint/2010/main" val="13565073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Les</a:t>
            </a:r>
            <a:r>
              <a:rPr lang="fr-FR" baseline="0" dirty="0" smtClean="0"/>
              <a:t> 7 rubriques qui figurent dans le décret.</a:t>
            </a:r>
            <a:endParaRPr lang="fr-FR" dirty="0"/>
          </a:p>
        </p:txBody>
      </p:sp>
      <p:sp>
        <p:nvSpPr>
          <p:cNvPr id="4" name="Espace réservé du numéro de diapositive 3"/>
          <p:cNvSpPr>
            <a:spLocks noGrp="1"/>
          </p:cNvSpPr>
          <p:nvPr>
            <p:ph type="sldNum" sz="quarter" idx="10"/>
          </p:nvPr>
        </p:nvSpPr>
        <p:spPr/>
        <p:txBody>
          <a:bodyPr/>
          <a:lstStyle/>
          <a:p>
            <a:fld id="{58CC9574-A819-4FE4-99A7-1E27AD09ADC2}" type="slidenum">
              <a:rPr lang="fr-FR" smtClean="0">
                <a:solidFill>
                  <a:prstClr val="black"/>
                </a:solidFill>
              </a:rPr>
              <a:pPr/>
              <a:t>14</a:t>
            </a:fld>
            <a:endParaRPr lang="fr-FR">
              <a:solidFill>
                <a:prstClr val="black"/>
              </a:solidFill>
            </a:endParaRPr>
          </a:p>
        </p:txBody>
      </p:sp>
    </p:spTree>
    <p:extLst>
      <p:ext uri="{BB962C8B-B14F-4D97-AF65-F5344CB8AC3E}">
        <p14:creationId xmlns:p14="http://schemas.microsoft.com/office/powerpoint/2010/main" val="12868412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lvl="0"/>
            <a:endParaRPr lang="fr-FR" dirty="0" smtClean="0"/>
          </a:p>
          <a:p>
            <a:pPr lvl="0"/>
            <a:endParaRPr lang="fr-FR" dirty="0"/>
          </a:p>
        </p:txBody>
      </p:sp>
      <p:sp>
        <p:nvSpPr>
          <p:cNvPr id="4" name="Espace réservé du numéro de diapositive 3"/>
          <p:cNvSpPr>
            <a:spLocks noGrp="1"/>
          </p:cNvSpPr>
          <p:nvPr>
            <p:ph type="sldNum" sz="quarter" idx="10"/>
          </p:nvPr>
        </p:nvSpPr>
        <p:spPr/>
        <p:txBody>
          <a:bodyPr/>
          <a:lstStyle/>
          <a:p>
            <a:fld id="{58CC9574-A819-4FE4-99A7-1E27AD09ADC2}" type="slidenum">
              <a:rPr smtClean="0">
                <a:solidFill>
                  <a:prstClr val="black"/>
                </a:solidFill>
              </a:rPr>
              <a:pPr/>
              <a:t>15</a:t>
            </a:fld>
            <a:endParaRPr>
              <a:solidFill>
                <a:prstClr val="black"/>
              </a:solidFill>
            </a:endParaRPr>
          </a:p>
        </p:txBody>
      </p:sp>
    </p:spTree>
    <p:extLst>
      <p:ext uri="{BB962C8B-B14F-4D97-AF65-F5344CB8AC3E}">
        <p14:creationId xmlns:p14="http://schemas.microsoft.com/office/powerpoint/2010/main" val="25345687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lvl="0"/>
            <a:endParaRPr lang="fr-FR" dirty="0" smtClean="0"/>
          </a:p>
          <a:p>
            <a:pPr lvl="0"/>
            <a:endParaRPr lang="fr-FR" dirty="0"/>
          </a:p>
        </p:txBody>
      </p:sp>
      <p:sp>
        <p:nvSpPr>
          <p:cNvPr id="4" name="Espace réservé du numéro de diapositive 3"/>
          <p:cNvSpPr>
            <a:spLocks noGrp="1"/>
          </p:cNvSpPr>
          <p:nvPr>
            <p:ph type="sldNum" sz="quarter" idx="10"/>
          </p:nvPr>
        </p:nvSpPr>
        <p:spPr/>
        <p:txBody>
          <a:bodyPr/>
          <a:lstStyle/>
          <a:p>
            <a:fld id="{58CC9574-A819-4FE4-99A7-1E27AD09ADC2}" type="slidenum">
              <a:rPr smtClean="0">
                <a:solidFill>
                  <a:prstClr val="black"/>
                </a:solidFill>
              </a:rPr>
              <a:pPr/>
              <a:t>16</a:t>
            </a:fld>
            <a:endParaRPr>
              <a:solidFill>
                <a:prstClr val="black"/>
              </a:solidFill>
            </a:endParaRPr>
          </a:p>
        </p:txBody>
      </p:sp>
    </p:spTree>
    <p:extLst>
      <p:ext uri="{BB962C8B-B14F-4D97-AF65-F5344CB8AC3E}">
        <p14:creationId xmlns:p14="http://schemas.microsoft.com/office/powerpoint/2010/main" val="5030078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None/>
            </a:pPr>
            <a:r>
              <a:rPr lang="fr-FR" sz="1200" dirty="0" smtClean="0"/>
              <a:t>Il s'agit des consultations sur (C. </a:t>
            </a:r>
            <a:r>
              <a:rPr lang="fr-FR" sz="1200" dirty="0" err="1" smtClean="0"/>
              <a:t>trav</a:t>
            </a:r>
            <a:r>
              <a:rPr lang="fr-FR" sz="1200" dirty="0" smtClean="0"/>
              <a:t>., art. L. 2323-6) : </a:t>
            </a:r>
          </a:p>
          <a:p>
            <a:pPr marL="0" indent="0">
              <a:buNone/>
            </a:pPr>
            <a:r>
              <a:rPr lang="fr-FR" sz="1200" dirty="0" smtClean="0"/>
              <a:t>De nombreuses consultations annuelles sont donc regroupées au sein de ces trois consultations annuelles. </a:t>
            </a:r>
          </a:p>
          <a:p>
            <a:pPr marL="0" indent="0">
              <a:buNone/>
            </a:pPr>
            <a:r>
              <a:rPr lang="fr-FR" sz="1200" dirty="0" smtClean="0"/>
              <a:t>A noter que </a:t>
            </a:r>
            <a:r>
              <a:rPr lang="fr-FR" sz="1200" b="1" dirty="0" smtClean="0"/>
              <a:t>c’est la BDES</a:t>
            </a:r>
          </a:p>
          <a:p>
            <a:pPr marL="0" indent="0">
              <a:buNone/>
            </a:pPr>
            <a:r>
              <a:rPr lang="fr-FR" sz="1200" b="1" dirty="0" smtClean="0"/>
              <a:t>Et demain ? </a:t>
            </a:r>
            <a:endParaRPr lang="fr-FR" sz="1200" dirty="0" smtClean="0"/>
          </a:p>
          <a:p>
            <a:endParaRPr lang="fr-FR" sz="1200" kern="1200" dirty="0">
              <a:solidFill>
                <a:schemeClr val="tx1"/>
              </a:solidFill>
              <a:effectLst/>
              <a:latin typeface="+mn-lt"/>
              <a:ea typeface="+mn-ea"/>
              <a:cs typeface="+mn-cs"/>
            </a:endParaRPr>
          </a:p>
        </p:txBody>
      </p:sp>
      <p:sp>
        <p:nvSpPr>
          <p:cNvPr id="4" name="Espace réservé de l'en-tête 3"/>
          <p:cNvSpPr>
            <a:spLocks noGrp="1"/>
          </p:cNvSpPr>
          <p:nvPr>
            <p:ph type="hdr" sz="quarter" idx="10"/>
          </p:nvPr>
        </p:nvSpPr>
        <p:spPr/>
        <p:txBody>
          <a:bodyPr/>
          <a:lstStyle/>
          <a:p>
            <a:pPr>
              <a:defRPr/>
            </a:pPr>
            <a:r>
              <a:rPr smtClean="0">
                <a:solidFill>
                  <a:prstClr val="black"/>
                </a:solidFill>
              </a:rPr>
              <a:t>Tabeau comparatif des Statuts OGEC 2007 et 2015</a:t>
            </a:r>
            <a:endParaRPr dirty="0">
              <a:solidFill>
                <a:prstClr val="black"/>
              </a:solidFill>
            </a:endParaRPr>
          </a:p>
        </p:txBody>
      </p:sp>
      <p:sp>
        <p:nvSpPr>
          <p:cNvPr id="5" name="Espace réservé du numéro de diapositive 4"/>
          <p:cNvSpPr>
            <a:spLocks noGrp="1"/>
          </p:cNvSpPr>
          <p:nvPr>
            <p:ph type="sldNum" sz="quarter" idx="11"/>
          </p:nvPr>
        </p:nvSpPr>
        <p:spPr/>
        <p:txBody>
          <a:bodyPr/>
          <a:lstStyle/>
          <a:p>
            <a:pPr>
              <a:defRPr/>
            </a:pPr>
            <a:fld id="{45E0B8DE-5D13-4E48-ABEC-A0D5979B0774}" type="slidenum">
              <a:rPr smtClean="0">
                <a:solidFill>
                  <a:prstClr val="black"/>
                </a:solidFill>
              </a:rPr>
              <a:pPr>
                <a:defRPr/>
              </a:pPr>
              <a:t>18</a:t>
            </a:fld>
            <a:endParaRPr>
              <a:solidFill>
                <a:prstClr val="black"/>
              </a:solidFill>
            </a:endParaRPr>
          </a:p>
        </p:txBody>
      </p:sp>
    </p:spTree>
    <p:extLst>
      <p:ext uri="{BB962C8B-B14F-4D97-AF65-F5344CB8AC3E}">
        <p14:creationId xmlns:p14="http://schemas.microsoft.com/office/powerpoint/2010/main" val="36824068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fontAlgn="base"/>
            <a:endParaRPr lang="fr-FR" sz="1200" b="0" i="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pPr>
              <a:defRPr/>
            </a:pPr>
            <a:fld id="{68F882DA-DC69-4A30-BD65-72B4D3721E6F}" type="slidenum">
              <a:rPr lang="fr-FR" smtClean="0">
                <a:solidFill>
                  <a:prstClr val="black"/>
                </a:solidFill>
              </a:rPr>
              <a:pPr>
                <a:defRPr/>
              </a:pPr>
              <a:t>19</a:t>
            </a:fld>
            <a:endParaRPr lang="fr-FR">
              <a:solidFill>
                <a:prstClr val="black"/>
              </a:solidFill>
            </a:endParaRPr>
          </a:p>
        </p:txBody>
      </p:sp>
    </p:spTree>
    <p:extLst>
      <p:ext uri="{BB962C8B-B14F-4D97-AF65-F5344CB8AC3E}">
        <p14:creationId xmlns:p14="http://schemas.microsoft.com/office/powerpoint/2010/main" val="842416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4113" cy="3722687"/>
          </a:xfrm>
        </p:spPr>
      </p:sp>
      <p:sp>
        <p:nvSpPr>
          <p:cNvPr id="3" name="Espace réservé des commentaires 2"/>
          <p:cNvSpPr>
            <a:spLocks noGrp="1"/>
          </p:cNvSpPr>
          <p:nvPr>
            <p:ph type="body" idx="1"/>
          </p:nvPr>
        </p:nvSpPr>
        <p:spPr/>
        <p:txBody>
          <a:bodyPr/>
          <a:lstStyle/>
          <a:p>
            <a:pPr defTabSz="914307">
              <a:defRPr/>
            </a:pPr>
            <a:r>
              <a:rPr lang="fr-FR" baseline="0" dirty="0" smtClean="0"/>
              <a:t>Complémentaires des logiciels que vous disposez dans l’établissement</a:t>
            </a:r>
            <a:endParaRPr lang="fr-FR" dirty="0" smtClean="0"/>
          </a:p>
        </p:txBody>
      </p:sp>
      <p:sp>
        <p:nvSpPr>
          <p:cNvPr id="4" name="Espace réservé du numéro de diapositive 3"/>
          <p:cNvSpPr>
            <a:spLocks noGrp="1"/>
          </p:cNvSpPr>
          <p:nvPr>
            <p:ph type="sldNum" sz="quarter" idx="10"/>
          </p:nvPr>
        </p:nvSpPr>
        <p:spPr/>
        <p:txBody>
          <a:bodyPr/>
          <a:lstStyle/>
          <a:p>
            <a:fld id="{58CC9574-A819-4FE4-99A7-1E27AD09ADC2}" type="slidenum">
              <a:rPr smtClean="0">
                <a:solidFill>
                  <a:prstClr val="black"/>
                </a:solidFill>
              </a:rPr>
              <a:pPr/>
              <a:t>3</a:t>
            </a:fld>
            <a:endParaRPr>
              <a:solidFill>
                <a:prstClr val="black"/>
              </a:solidFill>
            </a:endParaRPr>
          </a:p>
        </p:txBody>
      </p:sp>
    </p:spTree>
    <p:extLst>
      <p:ext uri="{BB962C8B-B14F-4D97-AF65-F5344CB8AC3E}">
        <p14:creationId xmlns:p14="http://schemas.microsoft.com/office/powerpoint/2010/main" val="1688138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0" i="0" kern="1200" dirty="0" smtClean="0">
                <a:solidFill>
                  <a:schemeClr val="tx1"/>
                </a:solidFill>
                <a:effectLst/>
                <a:latin typeface="+mn-lt"/>
                <a:ea typeface="+mn-ea"/>
                <a:cs typeface="+mn-cs"/>
              </a:rPr>
              <a:t>Cette loi a pour objectif d’améliorer le dialogue social avec les organisations syndicales en mettant à leur disposition un outil leur permettant d’avoir, de façon régulière et sécurisée, des informations utiles à l’exécution de leur mandat.</a:t>
            </a:r>
          </a:p>
          <a:p>
            <a:pPr marL="0" marR="0" indent="0" algn="l" defTabSz="914400" rtl="0" eaLnBrk="0" fontAlgn="base" latinLnBrk="0" hangingPunct="0">
              <a:lnSpc>
                <a:spcPct val="100000"/>
              </a:lnSpc>
              <a:spcBef>
                <a:spcPct val="30000"/>
              </a:spcBef>
              <a:spcAft>
                <a:spcPct val="0"/>
              </a:spcAft>
              <a:buClrTx/>
              <a:buSzTx/>
              <a:buFontTx/>
              <a:buNone/>
              <a:tabLst/>
              <a:defRPr/>
            </a:pPr>
            <a:r>
              <a:rPr lang="fr-FR" sz="1200" b="1" i="0" kern="1200" dirty="0" smtClean="0">
                <a:solidFill>
                  <a:schemeClr val="tx1"/>
                </a:solidFill>
                <a:effectLst/>
                <a:latin typeface="+mn-lt"/>
                <a:ea typeface="+mn-ea"/>
                <a:cs typeface="+mn-cs"/>
              </a:rPr>
              <a:t>Afin que la BDES ne soit pas perçue comme une contrainte supplémentaire pour l’entreprise, notre objectif est de faire de ces nouvelles dispositions réglementaire un levier pour favoriser les relations sociales et un outil de travail pour les chefs d’ETS </a:t>
            </a:r>
          </a:p>
          <a:p>
            <a:pPr marL="0" marR="0" indent="0" algn="l" defTabSz="914400" rtl="0" eaLnBrk="0" fontAlgn="base" latinLnBrk="0" hangingPunct="0">
              <a:lnSpc>
                <a:spcPct val="100000"/>
              </a:lnSpc>
              <a:spcBef>
                <a:spcPct val="30000"/>
              </a:spcBef>
              <a:spcAft>
                <a:spcPct val="0"/>
              </a:spcAft>
              <a:buClrTx/>
              <a:buSzTx/>
              <a:buFontTx/>
              <a:buNone/>
              <a:tabLst/>
              <a:defRPr/>
            </a:pPr>
            <a:r>
              <a:rPr lang="fr-FR" sz="1200" b="0" i="0" kern="1200" dirty="0" smtClean="0">
                <a:solidFill>
                  <a:schemeClr val="tx1"/>
                </a:solidFill>
                <a:effectLst/>
                <a:latin typeface="+mn-lt"/>
                <a:ea typeface="+mn-ea"/>
                <a:cs typeface="+mn-cs"/>
              </a:rPr>
              <a:t>La BDES peut être un outil de transmission des documents aux partenaires sociaux : L’objectif peut être de décharger les établissements des tâches administratives chronophages</a:t>
            </a:r>
          </a:p>
          <a:p>
            <a:r>
              <a:rPr lang="fr-FR" sz="1200" b="0" i="0" kern="1200" dirty="0" smtClean="0">
                <a:solidFill>
                  <a:schemeClr val="tx1"/>
                </a:solidFill>
                <a:effectLst/>
                <a:latin typeface="+mn-lt"/>
                <a:ea typeface="+mn-ea"/>
                <a:cs typeface="+mn-cs"/>
              </a:rPr>
              <a:t>La BDES peut être un outil sécurisé de transmission des informations communiquées aux organisations syndicales  (chartes d’utilisation, traçabilité, sécurisation des échanges et des connexions …).</a:t>
            </a:r>
            <a:endParaRPr lang="fr-FR" dirty="0"/>
          </a:p>
        </p:txBody>
      </p:sp>
      <p:sp>
        <p:nvSpPr>
          <p:cNvPr id="4" name="Espace réservé du numéro de diapositive 3"/>
          <p:cNvSpPr>
            <a:spLocks noGrp="1"/>
          </p:cNvSpPr>
          <p:nvPr>
            <p:ph type="sldNum" sz="quarter" idx="10"/>
          </p:nvPr>
        </p:nvSpPr>
        <p:spPr/>
        <p:txBody>
          <a:bodyPr/>
          <a:lstStyle/>
          <a:p>
            <a:pPr>
              <a:defRPr/>
            </a:pPr>
            <a:fld id="{68F882DA-DC69-4A30-BD65-72B4D3721E6F}" type="slidenum">
              <a:rPr lang="fr-FR" smtClean="0"/>
              <a:pPr>
                <a:defRPr/>
              </a:pPr>
              <a:t>4</a:t>
            </a:fld>
            <a:endParaRPr lang="fr-FR"/>
          </a:p>
        </p:txBody>
      </p:sp>
    </p:spTree>
    <p:extLst>
      <p:ext uri="{BB962C8B-B14F-4D97-AF65-F5344CB8AC3E}">
        <p14:creationId xmlns:p14="http://schemas.microsoft.com/office/powerpoint/2010/main" val="42815295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68F882DA-DC69-4A30-BD65-72B4D3721E6F}" type="slidenum">
              <a:rPr lang="fr-FR" smtClean="0">
                <a:solidFill>
                  <a:prstClr val="black"/>
                </a:solidFill>
              </a:rPr>
              <a:pPr>
                <a:defRPr/>
              </a:pPr>
              <a:t>6</a:t>
            </a:fld>
            <a:endParaRPr lang="fr-FR">
              <a:solidFill>
                <a:prstClr val="black"/>
              </a:solidFill>
            </a:endParaRPr>
          </a:p>
        </p:txBody>
      </p:sp>
    </p:spTree>
    <p:extLst>
      <p:ext uri="{BB962C8B-B14F-4D97-AF65-F5344CB8AC3E}">
        <p14:creationId xmlns:p14="http://schemas.microsoft.com/office/powerpoint/2010/main" val="23055997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fontAlgn="base"/>
            <a:endParaRPr lang="fr-FR" sz="1200" b="0" i="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pPr>
              <a:defRPr/>
            </a:pPr>
            <a:fld id="{68F882DA-DC69-4A30-BD65-72B4D3721E6F}" type="slidenum">
              <a:rPr lang="fr-FR" smtClean="0">
                <a:solidFill>
                  <a:prstClr val="black"/>
                </a:solidFill>
              </a:rPr>
              <a:pPr>
                <a:defRPr/>
              </a:pPr>
              <a:t>7</a:t>
            </a:fld>
            <a:endParaRPr lang="fr-FR">
              <a:solidFill>
                <a:prstClr val="black"/>
              </a:solidFill>
            </a:endParaRPr>
          </a:p>
        </p:txBody>
      </p:sp>
    </p:spTree>
    <p:extLst>
      <p:ext uri="{BB962C8B-B14F-4D97-AF65-F5344CB8AC3E}">
        <p14:creationId xmlns:p14="http://schemas.microsoft.com/office/powerpoint/2010/main" val="1531200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68F882DA-DC69-4A30-BD65-72B4D3721E6F}" type="slidenum">
              <a:rPr lang="fr-FR" smtClean="0"/>
              <a:pPr>
                <a:defRPr/>
              </a:pPr>
              <a:t>8</a:t>
            </a:fld>
            <a:endParaRPr lang="fr-FR"/>
          </a:p>
        </p:txBody>
      </p:sp>
    </p:spTree>
    <p:extLst>
      <p:ext uri="{BB962C8B-B14F-4D97-AF65-F5344CB8AC3E}">
        <p14:creationId xmlns:p14="http://schemas.microsoft.com/office/powerpoint/2010/main" val="10963845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DCA7275-B094-7B48-AEDD-1BF0C9DE1023}" type="slidenum">
              <a:rPr lang="fr-FR" smtClean="0"/>
              <a:pPr/>
              <a:t>10</a:t>
            </a:fld>
            <a:endParaRPr lang="fr-FR"/>
          </a:p>
        </p:txBody>
      </p:sp>
    </p:spTree>
    <p:extLst>
      <p:ext uri="{BB962C8B-B14F-4D97-AF65-F5344CB8AC3E}">
        <p14:creationId xmlns:p14="http://schemas.microsoft.com/office/powerpoint/2010/main" val="25773969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lvl="0"/>
            <a:endParaRPr lang="fr-FR" dirty="0" smtClean="0"/>
          </a:p>
          <a:p>
            <a:pPr lvl="0"/>
            <a:endParaRPr lang="fr-FR" dirty="0"/>
          </a:p>
        </p:txBody>
      </p:sp>
      <p:sp>
        <p:nvSpPr>
          <p:cNvPr id="4" name="Espace réservé du numéro de diapositive 3"/>
          <p:cNvSpPr>
            <a:spLocks noGrp="1"/>
          </p:cNvSpPr>
          <p:nvPr>
            <p:ph type="sldNum" sz="quarter" idx="10"/>
          </p:nvPr>
        </p:nvSpPr>
        <p:spPr/>
        <p:txBody>
          <a:bodyPr/>
          <a:lstStyle/>
          <a:p>
            <a:fld id="{58CC9574-A819-4FE4-99A7-1E27AD09ADC2}" type="slidenum">
              <a:rPr smtClean="0">
                <a:solidFill>
                  <a:prstClr val="black"/>
                </a:solidFill>
              </a:rPr>
              <a:pPr/>
              <a:t>11</a:t>
            </a:fld>
            <a:endParaRPr>
              <a:solidFill>
                <a:prstClr val="black"/>
              </a:solidFill>
            </a:endParaRPr>
          </a:p>
        </p:txBody>
      </p:sp>
    </p:spTree>
    <p:extLst>
      <p:ext uri="{BB962C8B-B14F-4D97-AF65-F5344CB8AC3E}">
        <p14:creationId xmlns:p14="http://schemas.microsoft.com/office/powerpoint/2010/main" val="40360042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Les</a:t>
            </a:r>
            <a:r>
              <a:rPr lang="fr-FR" baseline="0" dirty="0" smtClean="0"/>
              <a:t> 7 rubriques qui figurent dans le décret.</a:t>
            </a:r>
            <a:endParaRPr lang="fr-FR" dirty="0"/>
          </a:p>
        </p:txBody>
      </p:sp>
      <p:sp>
        <p:nvSpPr>
          <p:cNvPr id="4" name="Espace réservé du numéro de diapositive 3"/>
          <p:cNvSpPr>
            <a:spLocks noGrp="1"/>
          </p:cNvSpPr>
          <p:nvPr>
            <p:ph type="sldNum" sz="quarter" idx="10"/>
          </p:nvPr>
        </p:nvSpPr>
        <p:spPr/>
        <p:txBody>
          <a:bodyPr/>
          <a:lstStyle/>
          <a:p>
            <a:fld id="{58CC9574-A819-4FE4-99A7-1E27AD09ADC2}" type="slidenum">
              <a:rPr lang="fr-FR" smtClean="0">
                <a:solidFill>
                  <a:prstClr val="black"/>
                </a:solidFill>
              </a:rPr>
              <a:pPr/>
              <a:t>12</a:t>
            </a:fld>
            <a:endParaRPr lang="fr-FR">
              <a:solidFill>
                <a:prstClr val="black"/>
              </a:solidFill>
            </a:endParaRPr>
          </a:p>
        </p:txBody>
      </p:sp>
    </p:spTree>
    <p:extLst>
      <p:ext uri="{BB962C8B-B14F-4D97-AF65-F5344CB8AC3E}">
        <p14:creationId xmlns:p14="http://schemas.microsoft.com/office/powerpoint/2010/main" val="27527526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file://localhost/Volumes/Dossiers%20en%20cours/Clients/FNOGEC/19004%20Masque%20PPT%20Journe%CC%81e%20Gestion/Links/19004%20TITRE.jpg"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ntête">
    <p:spTree>
      <p:nvGrpSpPr>
        <p:cNvPr id="1" name=""/>
        <p:cNvGrpSpPr/>
        <p:nvPr/>
      </p:nvGrpSpPr>
      <p:grpSpPr>
        <a:xfrm>
          <a:off x="0" y="0"/>
          <a:ext cx="0" cy="0"/>
          <a:chOff x="0" y="0"/>
          <a:chExt cx="0" cy="0"/>
        </a:xfrm>
      </p:grpSpPr>
      <p:sp>
        <p:nvSpPr>
          <p:cNvPr id="8" name="Titre 1"/>
          <p:cNvSpPr txBox="1">
            <a:spLocks/>
          </p:cNvSpPr>
          <p:nvPr userDrawn="1"/>
        </p:nvSpPr>
        <p:spPr>
          <a:xfrm>
            <a:off x="-1" y="959691"/>
            <a:ext cx="9143999" cy="883296"/>
          </a:xfrm>
          <a:prstGeom prst="rect">
            <a:avLst/>
          </a:prstGeom>
          <a:solidFill>
            <a:srgbClr val="00A9C2"/>
          </a:solidFill>
          <a:ln w="38100" cap="flat" cmpd="sng" algn="ctr">
            <a:noFill/>
            <a:prstDash val="solid"/>
          </a:ln>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5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fr-FR" sz="3200" dirty="0"/>
          </a:p>
        </p:txBody>
      </p:sp>
      <p:sp>
        <p:nvSpPr>
          <p:cNvPr id="2" name="Title 1"/>
          <p:cNvSpPr>
            <a:spLocks noGrp="1"/>
          </p:cNvSpPr>
          <p:nvPr>
            <p:ph type="ctrTitle" hasCustomPrompt="1"/>
          </p:nvPr>
        </p:nvSpPr>
        <p:spPr>
          <a:xfrm>
            <a:off x="-1" y="970810"/>
            <a:ext cx="9144001" cy="872177"/>
          </a:xfrm>
        </p:spPr>
        <p:txBody>
          <a:bodyPr vert="horz" lIns="91440" tIns="45720" rIns="91440" bIns="45720" rtlCol="0" anchor="ctr" anchorCtr="1">
            <a:noAutofit/>
          </a:bodyPr>
          <a:lstStyle>
            <a:lvl1pPr algn="l" defTabSz="914400" rtl="0" eaLnBrk="1" latinLnBrk="0" hangingPunct="1">
              <a:spcBef>
                <a:spcPct val="0"/>
              </a:spcBef>
              <a:buNone/>
              <a:defRPr sz="3200" kern="1200" cap="all" baseline="0">
                <a:solidFill>
                  <a:schemeClr val="bg1"/>
                </a:solidFill>
                <a:effectLst/>
                <a:latin typeface="+mj-lt"/>
                <a:ea typeface="+mj-ea"/>
                <a:cs typeface="+mj-cs"/>
              </a:defRPr>
            </a:lvl1pPr>
          </a:lstStyle>
          <a:p>
            <a:r>
              <a:rPr lang="fr-FR" dirty="0" smtClean="0"/>
              <a:t>JOURNÉE GESTION 2016</a:t>
            </a:r>
            <a:endParaRPr dirty="0"/>
          </a:p>
        </p:txBody>
      </p:sp>
      <p:pic>
        <p:nvPicPr>
          <p:cNvPr id="3" name="Image 2" descr="Image officielle signature mail13_Fotolia_86652743_M_logo droite et partenaires en bas_mailchimp7 bis 100%.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842987"/>
            <a:ext cx="9143999" cy="4102665"/>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age de Titre">
    <p:spTree>
      <p:nvGrpSpPr>
        <p:cNvPr id="1" name=""/>
        <p:cNvGrpSpPr/>
        <p:nvPr/>
      </p:nvGrpSpPr>
      <p:grpSpPr>
        <a:xfrm>
          <a:off x="0" y="0"/>
          <a:ext cx="0" cy="0"/>
          <a:chOff x="0" y="0"/>
          <a:chExt cx="0" cy="0"/>
        </a:xfrm>
      </p:grpSpPr>
      <p:pic>
        <p:nvPicPr>
          <p:cNvPr id="7" name="19004 TITRE.jpg" descr="/Volumes/Dossiers en cours/Clients/FNOGEC/19004 Masque PPT Journée Gestion/Links/19004 TITRE.jpg"/>
          <p:cNvPicPr>
            <a:picLocks noChangeAspect="1"/>
          </p:cNvPicPr>
          <p:nvPr userDrawn="1"/>
        </p:nvPicPr>
        <p:blipFill>
          <a:blip r:embed="rId2" r:link="rId3">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15" name="Titre 1"/>
          <p:cNvSpPr txBox="1">
            <a:spLocks/>
          </p:cNvSpPr>
          <p:nvPr userDrawn="1"/>
        </p:nvSpPr>
        <p:spPr>
          <a:xfrm>
            <a:off x="2250249" y="3621853"/>
            <a:ext cx="4666075" cy="3236148"/>
          </a:xfrm>
          <a:prstGeom prst="rect">
            <a:avLst/>
          </a:prstGeom>
          <a:solidFill>
            <a:srgbClr val="00A9C2">
              <a:alpha val="80000"/>
            </a:srgbClr>
          </a:solidFill>
          <a:ln w="38100" cap="flat" cmpd="sng" algn="ctr">
            <a:noFill/>
            <a:prstDash val="solid"/>
          </a:ln>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5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fr-FR" sz="3200" dirty="0"/>
          </a:p>
        </p:txBody>
      </p:sp>
      <p:sp>
        <p:nvSpPr>
          <p:cNvPr id="19" name="Date Placeholder 3"/>
          <p:cNvSpPr>
            <a:spLocks noGrp="1"/>
          </p:cNvSpPr>
          <p:nvPr>
            <p:ph type="dt" sz="half" idx="10"/>
          </p:nvPr>
        </p:nvSpPr>
        <p:spPr>
          <a:xfrm>
            <a:off x="329259" y="6362700"/>
            <a:ext cx="2133600" cy="365125"/>
          </a:xfrm>
        </p:spPr>
        <p:txBody>
          <a:bodyPr vert="horz" lIns="91440" tIns="45720" rIns="91440" bIns="45720" rtlCol="0" anchor="ctr"/>
          <a:lstStyle>
            <a:lvl1pPr marL="0" algn="l" defTabSz="914400" rtl="0" eaLnBrk="1" latinLnBrk="0" hangingPunct="1">
              <a:defRPr sz="1400" kern="1200">
                <a:solidFill>
                  <a:schemeClr val="tx1"/>
                </a:solidFill>
                <a:latin typeface="+mn-lt"/>
                <a:ea typeface="+mn-ea"/>
                <a:cs typeface="+mn-cs"/>
              </a:defRPr>
            </a:lvl1pPr>
          </a:lstStyle>
          <a:p>
            <a:fld id="{7A2FC02C-061D-B845-B6E0-ECD102FB76E8}" type="datetimeFigureOut">
              <a:rPr lang="fr-FR" smtClean="0"/>
              <a:pPr/>
              <a:t>16/11/2016</a:t>
            </a:fld>
            <a:endParaRPr lang="fr-FR" dirty="0"/>
          </a:p>
        </p:txBody>
      </p:sp>
      <p:sp>
        <p:nvSpPr>
          <p:cNvPr id="22" name="Titre 1"/>
          <p:cNvSpPr txBox="1">
            <a:spLocks/>
          </p:cNvSpPr>
          <p:nvPr userDrawn="1"/>
        </p:nvSpPr>
        <p:spPr>
          <a:xfrm>
            <a:off x="2250249" y="0"/>
            <a:ext cx="4666075" cy="1377658"/>
          </a:xfrm>
          <a:prstGeom prst="rect">
            <a:avLst/>
          </a:prstGeom>
          <a:solidFill>
            <a:srgbClr val="00A9C2">
              <a:alpha val="80000"/>
            </a:srgbClr>
          </a:solidFill>
          <a:ln w="38100" cap="flat" cmpd="sng" algn="ctr">
            <a:noFill/>
            <a:prstDash val="solid"/>
          </a:ln>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5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fr-FR" sz="3200" dirty="0"/>
          </a:p>
        </p:txBody>
      </p:sp>
      <p:sp>
        <p:nvSpPr>
          <p:cNvPr id="18" name="Text Placeholder 2"/>
          <p:cNvSpPr>
            <a:spLocks noGrp="1"/>
          </p:cNvSpPr>
          <p:nvPr>
            <p:ph type="body" idx="1" hasCustomPrompt="1"/>
          </p:nvPr>
        </p:nvSpPr>
        <p:spPr>
          <a:xfrm>
            <a:off x="2250249" y="3621854"/>
            <a:ext cx="4666075" cy="3236148"/>
          </a:xfrm>
        </p:spPr>
        <p:txBody>
          <a:bodyPr lIns="144000" tIns="144000" rIns="144000" bIns="144000" anchor="t" anchorCtr="0">
            <a:normAutofit/>
          </a:bodyPr>
          <a:lstStyle>
            <a:lvl1pPr marL="0" indent="0" algn="just">
              <a:spcBef>
                <a:spcPts val="0"/>
              </a:spcBef>
              <a:buNone/>
              <a:defRPr sz="1400">
                <a:solidFill>
                  <a:schemeClr val="bg1"/>
                </a:solidFill>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dirty="0" smtClean="0"/>
              <a:t>Cliquez pour insérer du texte</a:t>
            </a:r>
          </a:p>
        </p:txBody>
      </p:sp>
      <p:sp>
        <p:nvSpPr>
          <p:cNvPr id="28" name="Title Placeholder 1"/>
          <p:cNvSpPr>
            <a:spLocks noGrp="1"/>
          </p:cNvSpPr>
          <p:nvPr>
            <p:ph type="title"/>
          </p:nvPr>
        </p:nvSpPr>
        <p:spPr>
          <a:xfrm>
            <a:off x="2250249" y="314979"/>
            <a:ext cx="4666075" cy="1062679"/>
          </a:xfrm>
          <a:prstGeom prst="rect">
            <a:avLst/>
          </a:prstGeom>
        </p:spPr>
        <p:txBody>
          <a:bodyPr vert="horz" lIns="91440" tIns="45720" rIns="91440" bIns="45720" rtlCol="0" anchor="b" anchorCtr="0">
            <a:noAutofit/>
          </a:bodyPr>
          <a:lstStyle>
            <a:lvl1pPr>
              <a:defRPr sz="3000" cap="all">
                <a:solidFill>
                  <a:schemeClr val="bg1"/>
                </a:solidFill>
              </a:defRPr>
            </a:lvl1pPr>
          </a:lstStyle>
          <a:p>
            <a:r>
              <a:rPr lang="fr-FR" dirty="0" smtClean="0"/>
              <a:t>PAGE TITRE</a:t>
            </a:r>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age Texte 1">
    <p:spTree>
      <p:nvGrpSpPr>
        <p:cNvPr id="1" name=""/>
        <p:cNvGrpSpPr/>
        <p:nvPr/>
      </p:nvGrpSpPr>
      <p:grpSpPr>
        <a:xfrm>
          <a:off x="0" y="0"/>
          <a:ext cx="0" cy="0"/>
          <a:chOff x="0" y="0"/>
          <a:chExt cx="0" cy="0"/>
        </a:xfrm>
      </p:grpSpPr>
      <p:sp>
        <p:nvSpPr>
          <p:cNvPr id="8" name="Titre 1"/>
          <p:cNvSpPr txBox="1">
            <a:spLocks/>
          </p:cNvSpPr>
          <p:nvPr userDrawn="1"/>
        </p:nvSpPr>
        <p:spPr>
          <a:xfrm>
            <a:off x="329260" y="-1"/>
            <a:ext cx="2728148" cy="6858001"/>
          </a:xfrm>
          <a:prstGeom prst="rect">
            <a:avLst/>
          </a:prstGeom>
          <a:solidFill>
            <a:srgbClr val="00A9C2"/>
          </a:solidFill>
          <a:ln w="38100" cap="flat" cmpd="sng" algn="ctr">
            <a:noFill/>
            <a:prstDash val="solid"/>
          </a:ln>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5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fr-FR" sz="3200" dirty="0"/>
          </a:p>
        </p:txBody>
      </p:sp>
      <p:sp>
        <p:nvSpPr>
          <p:cNvPr id="3" name="Text Placeholder 2"/>
          <p:cNvSpPr>
            <a:spLocks noGrp="1"/>
          </p:cNvSpPr>
          <p:nvPr>
            <p:ph type="body" idx="1" hasCustomPrompt="1"/>
          </p:nvPr>
        </p:nvSpPr>
        <p:spPr>
          <a:xfrm>
            <a:off x="329259" y="1458149"/>
            <a:ext cx="2728149" cy="4898202"/>
          </a:xfrm>
        </p:spPr>
        <p:txBody>
          <a:bodyPr lIns="144000" tIns="144000" rIns="144000" bIns="144000" anchor="t" anchorCtr="0">
            <a:normAutofit/>
          </a:bodyPr>
          <a:lstStyle>
            <a:lvl1pPr marL="0" indent="0" algn="just">
              <a:spcBef>
                <a:spcPts val="0"/>
              </a:spcBef>
              <a:buNone/>
              <a:defRPr sz="1400">
                <a:solidFill>
                  <a:schemeClr val="bg1"/>
                </a:solidFill>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dirty="0" smtClean="0"/>
              <a:t>Cliquez pour insérer du texte</a:t>
            </a:r>
          </a:p>
        </p:txBody>
      </p:sp>
      <p:sp>
        <p:nvSpPr>
          <p:cNvPr id="13" name="Date Placeholder 3"/>
          <p:cNvSpPr txBox="1">
            <a:spLocks/>
          </p:cNvSpPr>
          <p:nvPr userDrawn="1"/>
        </p:nvSpPr>
        <p:spPr>
          <a:xfrm>
            <a:off x="329259" y="6362700"/>
            <a:ext cx="2133600" cy="365125"/>
          </a:xfrm>
          <a:prstGeom prst="rect">
            <a:avLst/>
          </a:prstGeom>
        </p:spPr>
        <p:txBody>
          <a:bodyPr vert="horz" lIns="91440" tIns="45720" rIns="91440" bIns="45720" rtlCol="0" anchor="ctr"/>
          <a:lstStyle>
            <a:defPPr>
              <a:defRPr lang="fr-FR"/>
            </a:defPPr>
            <a:lvl1pPr marL="0" algn="l" defTabSz="914400" rtl="0" eaLnBrk="1" latinLnBrk="0" hangingPunct="1">
              <a:defRPr sz="14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A2FC02C-061D-B845-B6E0-ECD102FB76E8}" type="datetimeFigureOut">
              <a:rPr lang="fr-FR" smtClean="0">
                <a:solidFill>
                  <a:schemeClr val="bg1"/>
                </a:solidFill>
              </a:rPr>
              <a:pPr/>
              <a:t>16/11/2016</a:t>
            </a:fld>
            <a:endParaRPr lang="fr-FR" dirty="0">
              <a:solidFill>
                <a:schemeClr val="bg1"/>
              </a:solidFill>
            </a:endParaRPr>
          </a:p>
        </p:txBody>
      </p:sp>
      <p:sp>
        <p:nvSpPr>
          <p:cNvPr id="14" name="Content Placeholder 2"/>
          <p:cNvSpPr>
            <a:spLocks noGrp="1"/>
          </p:cNvSpPr>
          <p:nvPr>
            <p:ph sz="half" idx="15"/>
          </p:nvPr>
        </p:nvSpPr>
        <p:spPr>
          <a:xfrm>
            <a:off x="3396074" y="1542816"/>
            <a:ext cx="5428073" cy="4628444"/>
          </a:xfrm>
        </p:spPr>
        <p:txBody>
          <a:bodyPr numCol="1" spcCol="504000">
            <a:normAutofit/>
          </a:bodyPr>
          <a:lstStyle>
            <a:lvl1pPr marL="0" marR="0" indent="0" algn="just" defTabSz="914400" rtl="0" eaLnBrk="1" fontAlgn="auto" latinLnBrk="0" hangingPunct="1">
              <a:lnSpc>
                <a:spcPct val="100000"/>
              </a:lnSpc>
              <a:spcBef>
                <a:spcPts val="2400"/>
              </a:spcBef>
              <a:spcAft>
                <a:spcPts val="0"/>
              </a:spcAft>
              <a:buClrTx/>
              <a:buSzPct val="90000"/>
              <a:buFont typeface="Wingdings" pitchFamily="2" charset="2"/>
              <a:buNone/>
              <a:tabLst/>
              <a:defRPr sz="2400" cap="all"/>
            </a:lvl1pPr>
            <a:lvl2pPr marL="0" indent="0" algn="just">
              <a:buNone/>
              <a:defRPr sz="1600"/>
            </a:lvl2pPr>
            <a:lvl3pPr algn="just">
              <a:defRPr sz="1800"/>
            </a:lvl3pPr>
            <a:lvl4pPr algn="just">
              <a:defRPr sz="1600"/>
            </a:lvl4pPr>
            <a:lvl5pPr marL="1600200" indent="0" algn="just">
              <a:buNone/>
              <a:defRPr sz="1400"/>
            </a:lvl5pPr>
            <a:lvl6pPr>
              <a:defRPr sz="1800"/>
            </a:lvl6pPr>
            <a:lvl7pPr marL="2290763" indent="-344488">
              <a:defRPr sz="1800"/>
            </a:lvl7pPr>
            <a:lvl8pPr marL="2290763" indent="-344488">
              <a:defRPr sz="1800"/>
            </a:lvl8pPr>
            <a:lvl9pPr marL="2290763" indent="-344488">
              <a:defRPr sz="1800"/>
            </a:lvl9pPr>
          </a:lstStyle>
          <a:p>
            <a:pPr lvl="0"/>
            <a:r>
              <a:rPr lang="fr-FR" dirty="0" smtClean="0"/>
              <a:t>Cliquez pour modifier les styles du texte du masque</a:t>
            </a:r>
          </a:p>
          <a:p>
            <a:pPr lvl="1"/>
            <a:r>
              <a:rPr lang="fr-FR" dirty="0" smtClean="0"/>
              <a:t>Deuxième niveau</a:t>
            </a:r>
            <a:endParaRPr lang="fr-FR" dirty="0"/>
          </a:p>
        </p:txBody>
      </p:sp>
      <p:sp>
        <p:nvSpPr>
          <p:cNvPr id="15" name="Title Placeholder 1"/>
          <p:cNvSpPr>
            <a:spLocks noGrp="1"/>
          </p:cNvSpPr>
          <p:nvPr>
            <p:ph type="title"/>
          </p:nvPr>
        </p:nvSpPr>
        <p:spPr>
          <a:xfrm>
            <a:off x="3396073" y="548680"/>
            <a:ext cx="5428073" cy="702506"/>
          </a:xfrm>
          <a:prstGeom prst="rect">
            <a:avLst/>
          </a:prstGeom>
        </p:spPr>
        <p:txBody>
          <a:bodyPr vert="horz" lIns="91440" tIns="45720" rIns="91440" bIns="45720" rtlCol="0" anchor="t" anchorCtr="0">
            <a:noAutofit/>
          </a:bodyPr>
          <a:lstStyle>
            <a:lvl1pPr algn="l">
              <a:defRPr sz="3000" cap="all">
                <a:solidFill>
                  <a:srgbClr val="00A9C2"/>
                </a:solidFill>
              </a:defRPr>
            </a:lvl1pPr>
          </a:lstStyle>
          <a:p>
            <a:r>
              <a:rPr lang="fr-FR" dirty="0" smtClean="0"/>
              <a:t>PAGE TITRE</a:t>
            </a:r>
            <a:endParaRPr dirty="0"/>
          </a:p>
        </p:txBody>
      </p:sp>
      <p:sp>
        <p:nvSpPr>
          <p:cNvPr id="9" name="Ellipse 8"/>
          <p:cNvSpPr/>
          <p:nvPr userDrawn="1"/>
        </p:nvSpPr>
        <p:spPr>
          <a:xfrm>
            <a:off x="8824148" y="3137369"/>
            <a:ext cx="639704" cy="639704"/>
          </a:xfrm>
          <a:prstGeom prst="ellipse">
            <a:avLst/>
          </a:prstGeom>
          <a:solidFill>
            <a:srgbClr val="00A9C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Slide Number Placeholder 5"/>
          <p:cNvSpPr txBox="1">
            <a:spLocks/>
          </p:cNvSpPr>
          <p:nvPr userDrawn="1"/>
        </p:nvSpPr>
        <p:spPr>
          <a:xfrm>
            <a:off x="8795924" y="3242499"/>
            <a:ext cx="395111" cy="365125"/>
          </a:xfrm>
          <a:prstGeom prst="rect">
            <a:avLst/>
          </a:prstGeom>
        </p:spPr>
        <p:txBody>
          <a:bodyPr vert="horz" lIns="91440" tIns="45720" rIns="91440" bIns="45720" rtlCol="0" anchor="ctr"/>
          <a:lstStyle>
            <a:defPPr>
              <a:defRPr lang="fr-FR"/>
            </a:defPPr>
            <a:lvl1pPr marL="0" algn="r" defTabSz="914400" rtl="0" eaLnBrk="1" latinLnBrk="0" hangingPunct="1">
              <a:defRPr sz="14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D82A8B1-C0D6-CF46-B5D0-F06E9CC54D90}" type="slidenum">
              <a:rPr lang="fr-FR" smtClean="0"/>
              <a:pPr/>
              <a:t>‹#›</a:t>
            </a:fld>
            <a:endParaRPr lang="fr-F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6" name="Titre 1"/>
          <p:cNvSpPr txBox="1">
            <a:spLocks/>
          </p:cNvSpPr>
          <p:nvPr userDrawn="1"/>
        </p:nvSpPr>
        <p:spPr>
          <a:xfrm>
            <a:off x="329260" y="-1"/>
            <a:ext cx="1855140" cy="6858001"/>
          </a:xfrm>
          <a:prstGeom prst="rect">
            <a:avLst/>
          </a:prstGeom>
          <a:solidFill>
            <a:srgbClr val="00A9C2"/>
          </a:solidFill>
          <a:ln w="38100" cap="flat" cmpd="sng" algn="ctr">
            <a:noFill/>
            <a:prstDash val="solid"/>
          </a:ln>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5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fr-FR" sz="3200" dirty="0"/>
          </a:p>
        </p:txBody>
      </p:sp>
      <p:sp>
        <p:nvSpPr>
          <p:cNvPr id="7" name="Text Placeholder 2"/>
          <p:cNvSpPr>
            <a:spLocks noGrp="1"/>
          </p:cNvSpPr>
          <p:nvPr>
            <p:ph type="body" idx="1" hasCustomPrompt="1"/>
          </p:nvPr>
        </p:nvSpPr>
        <p:spPr>
          <a:xfrm>
            <a:off x="329259" y="1458149"/>
            <a:ext cx="1855141" cy="4898202"/>
          </a:xfrm>
        </p:spPr>
        <p:txBody>
          <a:bodyPr lIns="144000" tIns="144000" rIns="144000" bIns="144000" anchor="t" anchorCtr="0">
            <a:normAutofit/>
          </a:bodyPr>
          <a:lstStyle>
            <a:lvl1pPr marL="0" indent="0" algn="just">
              <a:spcBef>
                <a:spcPts val="0"/>
              </a:spcBef>
              <a:buNone/>
              <a:defRPr sz="1400">
                <a:solidFill>
                  <a:schemeClr val="bg1"/>
                </a:solidFill>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dirty="0" smtClean="0"/>
              <a:t>Cliquez pour insérer du texte</a:t>
            </a:r>
          </a:p>
        </p:txBody>
      </p:sp>
      <p:sp>
        <p:nvSpPr>
          <p:cNvPr id="8" name="Date Placeholder 3"/>
          <p:cNvSpPr txBox="1">
            <a:spLocks/>
          </p:cNvSpPr>
          <p:nvPr userDrawn="1"/>
        </p:nvSpPr>
        <p:spPr>
          <a:xfrm>
            <a:off x="329259" y="6362700"/>
            <a:ext cx="2133600" cy="365125"/>
          </a:xfrm>
          <a:prstGeom prst="rect">
            <a:avLst/>
          </a:prstGeom>
        </p:spPr>
        <p:txBody>
          <a:bodyPr vert="horz" lIns="91440" tIns="45720" rIns="91440" bIns="45720" rtlCol="0" anchor="ctr"/>
          <a:lstStyle>
            <a:defPPr>
              <a:defRPr lang="fr-FR"/>
            </a:defPPr>
            <a:lvl1pPr marL="0" algn="l" defTabSz="914400" rtl="0" eaLnBrk="1" latinLnBrk="0" hangingPunct="1">
              <a:defRPr sz="14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A2FC02C-061D-B845-B6E0-ECD102FB76E8}" type="datetimeFigureOut">
              <a:rPr lang="fr-FR" smtClean="0">
                <a:solidFill>
                  <a:schemeClr val="bg1"/>
                </a:solidFill>
              </a:rPr>
              <a:pPr/>
              <a:t>16/11/2016</a:t>
            </a:fld>
            <a:endParaRPr lang="fr-FR" dirty="0">
              <a:solidFill>
                <a:schemeClr val="bg1"/>
              </a:solidFill>
            </a:endParaRPr>
          </a:p>
        </p:txBody>
      </p:sp>
      <p:sp>
        <p:nvSpPr>
          <p:cNvPr id="9" name="Content Placeholder 2"/>
          <p:cNvSpPr>
            <a:spLocks noGrp="1"/>
          </p:cNvSpPr>
          <p:nvPr>
            <p:ph sz="half" idx="15"/>
          </p:nvPr>
        </p:nvSpPr>
        <p:spPr>
          <a:xfrm>
            <a:off x="2462860" y="1542816"/>
            <a:ext cx="6361288" cy="4628444"/>
          </a:xfrm>
        </p:spPr>
        <p:txBody>
          <a:bodyPr numCol="1" spcCol="504000">
            <a:normAutofit/>
          </a:bodyPr>
          <a:lstStyle>
            <a:lvl1pPr marL="0" marR="0" indent="0" algn="just" defTabSz="914400" rtl="0" eaLnBrk="1" fontAlgn="auto" latinLnBrk="0" hangingPunct="1">
              <a:lnSpc>
                <a:spcPct val="100000"/>
              </a:lnSpc>
              <a:spcBef>
                <a:spcPts val="2400"/>
              </a:spcBef>
              <a:spcAft>
                <a:spcPts val="0"/>
              </a:spcAft>
              <a:buClrTx/>
              <a:buSzPct val="90000"/>
              <a:buFont typeface="Wingdings" pitchFamily="2" charset="2"/>
              <a:buNone/>
              <a:tabLst/>
              <a:defRPr sz="2400" cap="all"/>
            </a:lvl1pPr>
            <a:lvl2pPr marL="0" indent="0" algn="just">
              <a:buNone/>
              <a:defRPr sz="1600"/>
            </a:lvl2pPr>
            <a:lvl3pPr algn="just">
              <a:defRPr sz="1800"/>
            </a:lvl3pPr>
            <a:lvl4pPr algn="just">
              <a:defRPr sz="1600"/>
            </a:lvl4pPr>
            <a:lvl5pPr marL="1600200" indent="0" algn="just">
              <a:buNone/>
              <a:defRPr sz="1400"/>
            </a:lvl5pPr>
            <a:lvl6pPr>
              <a:defRPr sz="1800"/>
            </a:lvl6pPr>
            <a:lvl7pPr marL="2290763" indent="-344488">
              <a:defRPr sz="1800"/>
            </a:lvl7pPr>
            <a:lvl8pPr marL="2290763" indent="-344488">
              <a:defRPr sz="1800"/>
            </a:lvl8pPr>
            <a:lvl9pPr marL="2290763" indent="-344488">
              <a:defRPr sz="1800"/>
            </a:lvl9pPr>
          </a:lstStyle>
          <a:p>
            <a:pPr lvl="0"/>
            <a:r>
              <a:rPr lang="fr-FR" dirty="0" smtClean="0"/>
              <a:t>Cliquez pour modifier les styles du texte du masque</a:t>
            </a:r>
          </a:p>
          <a:p>
            <a:pPr lvl="1"/>
            <a:r>
              <a:rPr lang="fr-FR" dirty="0" smtClean="0"/>
              <a:t>Deuxième niveau</a:t>
            </a:r>
            <a:endParaRPr lang="fr-FR" dirty="0"/>
          </a:p>
        </p:txBody>
      </p:sp>
      <p:sp>
        <p:nvSpPr>
          <p:cNvPr id="10" name="Title Placeholder 1"/>
          <p:cNvSpPr>
            <a:spLocks noGrp="1"/>
          </p:cNvSpPr>
          <p:nvPr>
            <p:ph type="title"/>
          </p:nvPr>
        </p:nvSpPr>
        <p:spPr>
          <a:xfrm>
            <a:off x="2462859" y="548680"/>
            <a:ext cx="6361287" cy="702506"/>
          </a:xfrm>
          <a:prstGeom prst="rect">
            <a:avLst/>
          </a:prstGeom>
        </p:spPr>
        <p:txBody>
          <a:bodyPr vert="horz" lIns="91440" tIns="45720" rIns="91440" bIns="45720" rtlCol="0" anchor="t" anchorCtr="0">
            <a:noAutofit/>
          </a:bodyPr>
          <a:lstStyle>
            <a:lvl1pPr algn="l">
              <a:defRPr sz="3000" cap="all">
                <a:solidFill>
                  <a:srgbClr val="00A9C2"/>
                </a:solidFill>
              </a:defRPr>
            </a:lvl1pPr>
          </a:lstStyle>
          <a:p>
            <a:r>
              <a:rPr lang="fr-FR" dirty="0" smtClean="0"/>
              <a:t>PAGE TITRE</a:t>
            </a:r>
            <a:endParaRPr dirty="0"/>
          </a:p>
        </p:txBody>
      </p:sp>
      <p:sp>
        <p:nvSpPr>
          <p:cNvPr id="13" name="Ellipse 12"/>
          <p:cNvSpPr/>
          <p:nvPr userDrawn="1"/>
        </p:nvSpPr>
        <p:spPr>
          <a:xfrm>
            <a:off x="8824148" y="3137369"/>
            <a:ext cx="639704" cy="639704"/>
          </a:xfrm>
          <a:prstGeom prst="ellipse">
            <a:avLst/>
          </a:prstGeom>
          <a:solidFill>
            <a:srgbClr val="00A9C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Slide Number Placeholder 5"/>
          <p:cNvSpPr txBox="1">
            <a:spLocks/>
          </p:cNvSpPr>
          <p:nvPr userDrawn="1"/>
        </p:nvSpPr>
        <p:spPr>
          <a:xfrm>
            <a:off x="8795924" y="3242499"/>
            <a:ext cx="395111" cy="365125"/>
          </a:xfrm>
          <a:prstGeom prst="rect">
            <a:avLst/>
          </a:prstGeom>
        </p:spPr>
        <p:txBody>
          <a:bodyPr vert="horz" lIns="91440" tIns="45720" rIns="91440" bIns="45720" rtlCol="0" anchor="ctr"/>
          <a:lstStyle>
            <a:defPPr>
              <a:defRPr lang="fr-FR"/>
            </a:defPPr>
            <a:lvl1pPr marL="0" algn="r" defTabSz="914400" rtl="0" eaLnBrk="1" latinLnBrk="0" hangingPunct="1">
              <a:defRPr sz="14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D82A8B1-C0D6-CF46-B5D0-F06E9CC54D90}" type="slidenum">
              <a:rPr lang="fr-FR" smtClean="0"/>
              <a:pPr/>
              <a:t>‹#›</a:t>
            </a:fld>
            <a:endParaRPr lang="fr-FR" dirty="0"/>
          </a:p>
        </p:txBody>
      </p:sp>
    </p:spTree>
    <p:extLst>
      <p:ext uri="{BB962C8B-B14F-4D97-AF65-F5344CB8AC3E}">
        <p14:creationId xmlns:p14="http://schemas.microsoft.com/office/powerpoint/2010/main" val="1718208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age Im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lstStyle>
            <a:lvl1pPr marL="0" indent="0">
              <a:buNone/>
              <a:defRPr/>
            </a:lvl1pPr>
            <a:lvl5pPr>
              <a:defRPr/>
            </a:lvl5pPr>
          </a:lstStyle>
          <a:p>
            <a:pPr lvl="0"/>
            <a:endParaRPr dirty="0"/>
          </a:p>
        </p:txBody>
      </p:sp>
      <p:sp>
        <p:nvSpPr>
          <p:cNvPr id="12" name="Date Placeholder 3"/>
          <p:cNvSpPr>
            <a:spLocks noGrp="1"/>
          </p:cNvSpPr>
          <p:nvPr>
            <p:ph type="dt" sz="half" idx="10"/>
          </p:nvPr>
        </p:nvSpPr>
        <p:spPr>
          <a:xfrm>
            <a:off x="329259" y="6362700"/>
            <a:ext cx="2133600" cy="365125"/>
          </a:xfrm>
        </p:spPr>
        <p:txBody>
          <a:bodyPr vert="horz" lIns="91440" tIns="45720" rIns="91440" bIns="45720" rtlCol="0" anchor="ctr"/>
          <a:lstStyle>
            <a:lvl1pPr marL="0" algn="l" defTabSz="914400" rtl="0" eaLnBrk="1" latinLnBrk="0" hangingPunct="1">
              <a:defRPr sz="1400" kern="1200">
                <a:solidFill>
                  <a:schemeClr val="tx1"/>
                </a:solidFill>
                <a:latin typeface="+mn-lt"/>
                <a:ea typeface="+mn-ea"/>
                <a:cs typeface="+mn-cs"/>
              </a:defRPr>
            </a:lvl1pPr>
          </a:lstStyle>
          <a:p>
            <a:fld id="{7A2FC02C-061D-B845-B6E0-ECD102FB76E8}" type="datetimeFigureOut">
              <a:rPr lang="fr-FR" smtClean="0"/>
              <a:pPr/>
              <a:t>16/11/2016</a:t>
            </a:fld>
            <a:endParaRPr lang="fr-FR" dirty="0"/>
          </a:p>
        </p:txBody>
      </p:sp>
      <p:sp>
        <p:nvSpPr>
          <p:cNvPr id="6" name="Ellipse 5"/>
          <p:cNvSpPr/>
          <p:nvPr userDrawn="1"/>
        </p:nvSpPr>
        <p:spPr>
          <a:xfrm>
            <a:off x="8824148" y="3137369"/>
            <a:ext cx="639704" cy="639704"/>
          </a:xfrm>
          <a:prstGeom prst="ellipse">
            <a:avLst/>
          </a:prstGeom>
          <a:solidFill>
            <a:srgbClr val="00A9C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Slide Number Placeholder 5"/>
          <p:cNvSpPr txBox="1">
            <a:spLocks/>
          </p:cNvSpPr>
          <p:nvPr userDrawn="1"/>
        </p:nvSpPr>
        <p:spPr>
          <a:xfrm>
            <a:off x="8795924" y="3242499"/>
            <a:ext cx="395111" cy="365125"/>
          </a:xfrm>
          <a:prstGeom prst="rect">
            <a:avLst/>
          </a:prstGeom>
        </p:spPr>
        <p:txBody>
          <a:bodyPr vert="horz" lIns="91440" tIns="45720" rIns="91440" bIns="45720" rtlCol="0" anchor="ctr"/>
          <a:lstStyle>
            <a:defPPr>
              <a:defRPr lang="fr-FR"/>
            </a:defPPr>
            <a:lvl1pPr marL="0" algn="r" defTabSz="914400" rtl="0" eaLnBrk="1" latinLnBrk="0" hangingPunct="1">
              <a:defRPr sz="14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D82A8B1-C0D6-CF46-B5D0-F06E9CC54D90}" type="slidenum">
              <a:rPr lang="fr-FR" smtClean="0"/>
              <a:pPr/>
              <a:t>‹#›</a:t>
            </a:fld>
            <a:endParaRPr lang="fr-F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age Texte 2 Colonnes">
    <p:spTree>
      <p:nvGrpSpPr>
        <p:cNvPr id="1" name=""/>
        <p:cNvGrpSpPr/>
        <p:nvPr/>
      </p:nvGrpSpPr>
      <p:grpSpPr>
        <a:xfrm>
          <a:off x="0" y="0"/>
          <a:ext cx="0" cy="0"/>
          <a:chOff x="0" y="0"/>
          <a:chExt cx="0" cy="0"/>
        </a:xfrm>
      </p:grpSpPr>
      <p:sp>
        <p:nvSpPr>
          <p:cNvPr id="8" name="Titre 1"/>
          <p:cNvSpPr txBox="1">
            <a:spLocks/>
          </p:cNvSpPr>
          <p:nvPr userDrawn="1"/>
        </p:nvSpPr>
        <p:spPr>
          <a:xfrm>
            <a:off x="329260" y="0"/>
            <a:ext cx="6274740" cy="423333"/>
          </a:xfrm>
          <a:prstGeom prst="rect">
            <a:avLst/>
          </a:prstGeom>
          <a:solidFill>
            <a:srgbClr val="00A9C2"/>
          </a:solidFill>
          <a:ln w="38100" cap="flat" cmpd="sng" algn="ctr">
            <a:noFill/>
            <a:prstDash val="solid"/>
          </a:ln>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ctr">
            <a:normAutofit fontScale="85000" lnSpcReduction="20000"/>
          </a:bodyPr>
          <a:lstStyle>
            <a:lvl1pPr algn="ctr" defTabSz="914400" rtl="0" eaLnBrk="1" latinLnBrk="0" hangingPunct="1">
              <a:spcBef>
                <a:spcPct val="0"/>
              </a:spcBef>
              <a:buNone/>
              <a:defRPr sz="5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fr-FR" sz="3200" dirty="0"/>
          </a:p>
        </p:txBody>
      </p:sp>
      <p:sp>
        <p:nvSpPr>
          <p:cNvPr id="16" name="Date Placeholder 3"/>
          <p:cNvSpPr>
            <a:spLocks noGrp="1"/>
          </p:cNvSpPr>
          <p:nvPr>
            <p:ph type="dt" sz="half" idx="10"/>
          </p:nvPr>
        </p:nvSpPr>
        <p:spPr>
          <a:xfrm>
            <a:off x="329259" y="6362700"/>
            <a:ext cx="2133600" cy="365125"/>
          </a:xfrm>
        </p:spPr>
        <p:txBody>
          <a:bodyPr vert="horz" lIns="91440" tIns="45720" rIns="91440" bIns="45720" rtlCol="0" anchor="ctr"/>
          <a:lstStyle>
            <a:lvl1pPr marL="0" algn="l" defTabSz="914400" rtl="0" eaLnBrk="1" latinLnBrk="0" hangingPunct="1">
              <a:defRPr sz="1400" kern="1200">
                <a:solidFill>
                  <a:schemeClr val="tx1"/>
                </a:solidFill>
                <a:latin typeface="+mn-lt"/>
                <a:ea typeface="+mn-ea"/>
                <a:cs typeface="+mn-cs"/>
              </a:defRPr>
            </a:lvl1pPr>
          </a:lstStyle>
          <a:p>
            <a:fld id="{7A2FC02C-061D-B845-B6E0-ECD102FB76E8}" type="datetimeFigureOut">
              <a:rPr lang="fr-FR" smtClean="0"/>
              <a:pPr/>
              <a:t>16/11/2016</a:t>
            </a:fld>
            <a:endParaRPr lang="fr-FR" dirty="0"/>
          </a:p>
        </p:txBody>
      </p:sp>
      <p:sp>
        <p:nvSpPr>
          <p:cNvPr id="18" name="Content Placeholder 2"/>
          <p:cNvSpPr>
            <a:spLocks noGrp="1"/>
          </p:cNvSpPr>
          <p:nvPr>
            <p:ph sz="half" idx="15" hasCustomPrompt="1"/>
          </p:nvPr>
        </p:nvSpPr>
        <p:spPr>
          <a:xfrm>
            <a:off x="329259" y="1542816"/>
            <a:ext cx="8494889" cy="4628444"/>
          </a:xfrm>
        </p:spPr>
        <p:txBody>
          <a:bodyPr numCol="2" spcCol="504000">
            <a:normAutofit/>
          </a:bodyPr>
          <a:lstStyle>
            <a:lvl1pPr marL="0" marR="0" indent="0" algn="just" defTabSz="914400" rtl="0" eaLnBrk="1" fontAlgn="auto" latinLnBrk="0" hangingPunct="1">
              <a:lnSpc>
                <a:spcPct val="100000"/>
              </a:lnSpc>
              <a:spcBef>
                <a:spcPts val="2400"/>
              </a:spcBef>
              <a:spcAft>
                <a:spcPts val="0"/>
              </a:spcAft>
              <a:buClrTx/>
              <a:buSzPct val="90000"/>
              <a:buFont typeface="Wingdings" pitchFamily="2" charset="2"/>
              <a:buChar char="v"/>
              <a:tabLst/>
              <a:defRPr sz="2400" cap="all"/>
            </a:lvl1pPr>
            <a:lvl2pPr marL="0" indent="0" algn="just">
              <a:buNone/>
              <a:defRPr sz="1600"/>
            </a:lvl2pPr>
            <a:lvl3pPr algn="just">
              <a:defRPr sz="1800"/>
            </a:lvl3pPr>
            <a:lvl4pPr algn="just">
              <a:defRPr sz="1600"/>
            </a:lvl4pPr>
            <a:lvl5pPr marL="1600200" indent="0" algn="just">
              <a:buNone/>
              <a:defRPr sz="1400"/>
            </a:lvl5pPr>
            <a:lvl6pPr>
              <a:defRPr sz="1800"/>
            </a:lvl6pPr>
            <a:lvl7pPr marL="2290763" indent="-344488">
              <a:defRPr sz="1800"/>
            </a:lvl7pPr>
            <a:lvl8pPr marL="2290763" indent="-344488">
              <a:defRPr sz="1800"/>
            </a:lvl8pPr>
            <a:lvl9pPr marL="2290763" indent="-344488">
              <a:defRPr sz="1800"/>
            </a:lvl9pPr>
          </a:lstStyle>
          <a:p>
            <a:pPr lvl="1"/>
            <a:r>
              <a:rPr lang="fr-FR" dirty="0" smtClean="0"/>
              <a:t>Deuxième niveau</a:t>
            </a:r>
            <a:endParaRPr lang="fr-FR" dirty="0"/>
          </a:p>
        </p:txBody>
      </p:sp>
      <p:sp>
        <p:nvSpPr>
          <p:cNvPr id="19" name="Title Placeholder 1"/>
          <p:cNvSpPr>
            <a:spLocks noGrp="1"/>
          </p:cNvSpPr>
          <p:nvPr>
            <p:ph type="title"/>
          </p:nvPr>
        </p:nvSpPr>
        <p:spPr>
          <a:xfrm>
            <a:off x="329259" y="548680"/>
            <a:ext cx="8494887" cy="702506"/>
          </a:xfrm>
          <a:prstGeom prst="rect">
            <a:avLst/>
          </a:prstGeom>
        </p:spPr>
        <p:txBody>
          <a:bodyPr vert="horz" lIns="91440" tIns="45720" rIns="91440" bIns="45720" rtlCol="0" anchor="t" anchorCtr="0">
            <a:noAutofit/>
          </a:bodyPr>
          <a:lstStyle>
            <a:lvl1pPr algn="l">
              <a:defRPr sz="3000" cap="all">
                <a:solidFill>
                  <a:srgbClr val="00A9C2"/>
                </a:solidFill>
              </a:defRPr>
            </a:lvl1pPr>
          </a:lstStyle>
          <a:p>
            <a:r>
              <a:rPr lang="fr-FR" dirty="0" smtClean="0"/>
              <a:t>PAGE TITRE</a:t>
            </a:r>
            <a:endParaRPr dirty="0"/>
          </a:p>
        </p:txBody>
      </p:sp>
      <p:sp>
        <p:nvSpPr>
          <p:cNvPr id="10" name="Ellipse 9"/>
          <p:cNvSpPr/>
          <p:nvPr userDrawn="1"/>
        </p:nvSpPr>
        <p:spPr>
          <a:xfrm>
            <a:off x="8824148" y="3137369"/>
            <a:ext cx="639704" cy="639704"/>
          </a:xfrm>
          <a:prstGeom prst="ellipse">
            <a:avLst/>
          </a:prstGeom>
          <a:solidFill>
            <a:srgbClr val="00A9C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Slide Number Placeholder 5"/>
          <p:cNvSpPr txBox="1">
            <a:spLocks/>
          </p:cNvSpPr>
          <p:nvPr userDrawn="1"/>
        </p:nvSpPr>
        <p:spPr>
          <a:xfrm>
            <a:off x="8795924" y="3242499"/>
            <a:ext cx="395111" cy="365125"/>
          </a:xfrm>
          <a:prstGeom prst="rect">
            <a:avLst/>
          </a:prstGeom>
        </p:spPr>
        <p:txBody>
          <a:bodyPr vert="horz" lIns="91440" tIns="45720" rIns="91440" bIns="45720" rtlCol="0" anchor="ctr"/>
          <a:lstStyle>
            <a:defPPr>
              <a:defRPr lang="fr-FR"/>
            </a:defPPr>
            <a:lvl1pPr marL="0" algn="r" defTabSz="914400" rtl="0" eaLnBrk="1" latinLnBrk="0" hangingPunct="1">
              <a:defRPr sz="14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D82A8B1-C0D6-CF46-B5D0-F06E9CC54D90}" type="slidenum">
              <a:rPr lang="fr-FR" smtClean="0"/>
              <a:pPr/>
              <a:t>‹#›</a:t>
            </a:fld>
            <a:endParaRPr lang="fr-FR" dirty="0"/>
          </a:p>
        </p:txBody>
      </p:sp>
    </p:spTree>
    <p:extLst>
      <p:ext uri="{BB962C8B-B14F-4D97-AF65-F5344CB8AC3E}">
        <p14:creationId xmlns:p14="http://schemas.microsoft.com/office/powerpoint/2010/main" val="24626362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age Graphique 2">
    <p:spTree>
      <p:nvGrpSpPr>
        <p:cNvPr id="1" name=""/>
        <p:cNvGrpSpPr/>
        <p:nvPr/>
      </p:nvGrpSpPr>
      <p:grpSpPr>
        <a:xfrm>
          <a:off x="0" y="0"/>
          <a:ext cx="0" cy="0"/>
          <a:chOff x="0" y="0"/>
          <a:chExt cx="0" cy="0"/>
        </a:xfrm>
      </p:grpSpPr>
      <p:sp>
        <p:nvSpPr>
          <p:cNvPr id="8" name="Titre 1"/>
          <p:cNvSpPr txBox="1">
            <a:spLocks/>
          </p:cNvSpPr>
          <p:nvPr userDrawn="1"/>
        </p:nvSpPr>
        <p:spPr>
          <a:xfrm>
            <a:off x="329260" y="0"/>
            <a:ext cx="6274740" cy="423333"/>
          </a:xfrm>
          <a:prstGeom prst="rect">
            <a:avLst/>
          </a:prstGeom>
          <a:solidFill>
            <a:srgbClr val="00A9C2"/>
          </a:solidFill>
          <a:ln w="38100" cap="flat" cmpd="sng" algn="ctr">
            <a:noFill/>
            <a:prstDash val="solid"/>
          </a:ln>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ctr">
            <a:normAutofit fontScale="85000" lnSpcReduction="20000"/>
          </a:bodyPr>
          <a:lstStyle>
            <a:lvl1pPr algn="ctr" defTabSz="914400" rtl="0" eaLnBrk="1" latinLnBrk="0" hangingPunct="1">
              <a:spcBef>
                <a:spcPct val="0"/>
              </a:spcBef>
              <a:buNone/>
              <a:defRPr sz="5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fr-FR" sz="3200" dirty="0"/>
          </a:p>
        </p:txBody>
      </p:sp>
      <p:sp>
        <p:nvSpPr>
          <p:cNvPr id="15" name="Date Placeholder 3"/>
          <p:cNvSpPr>
            <a:spLocks noGrp="1"/>
          </p:cNvSpPr>
          <p:nvPr>
            <p:ph type="dt" sz="half" idx="10"/>
          </p:nvPr>
        </p:nvSpPr>
        <p:spPr>
          <a:xfrm>
            <a:off x="329259" y="6362700"/>
            <a:ext cx="2133600" cy="365125"/>
          </a:xfrm>
        </p:spPr>
        <p:txBody>
          <a:bodyPr vert="horz" lIns="91440" tIns="45720" rIns="91440" bIns="45720" rtlCol="0" anchor="ctr"/>
          <a:lstStyle>
            <a:lvl1pPr marL="0" algn="l" defTabSz="914400" rtl="0" eaLnBrk="1" latinLnBrk="0" hangingPunct="1">
              <a:defRPr sz="1400" kern="1200">
                <a:solidFill>
                  <a:schemeClr val="tx1"/>
                </a:solidFill>
                <a:latin typeface="+mn-lt"/>
                <a:ea typeface="+mn-ea"/>
                <a:cs typeface="+mn-cs"/>
              </a:defRPr>
            </a:lvl1pPr>
          </a:lstStyle>
          <a:p>
            <a:fld id="{7A2FC02C-061D-B845-B6E0-ECD102FB76E8}" type="datetimeFigureOut">
              <a:rPr lang="fr-FR" smtClean="0"/>
              <a:pPr/>
              <a:t>16/11/2016</a:t>
            </a:fld>
            <a:endParaRPr lang="fr-FR" dirty="0"/>
          </a:p>
        </p:txBody>
      </p:sp>
      <p:sp>
        <p:nvSpPr>
          <p:cNvPr id="12" name="Title Placeholder 1"/>
          <p:cNvSpPr>
            <a:spLocks noGrp="1"/>
          </p:cNvSpPr>
          <p:nvPr>
            <p:ph type="title" hasCustomPrompt="1"/>
          </p:nvPr>
        </p:nvSpPr>
        <p:spPr>
          <a:xfrm>
            <a:off x="329261" y="548680"/>
            <a:ext cx="8494886" cy="619720"/>
          </a:xfrm>
          <a:prstGeom prst="rect">
            <a:avLst/>
          </a:prstGeom>
        </p:spPr>
        <p:txBody>
          <a:bodyPr vert="horz" lIns="91440" tIns="45720" rIns="91440" bIns="45720" rtlCol="0" anchor="t" anchorCtr="0">
            <a:noAutofit/>
          </a:bodyPr>
          <a:lstStyle>
            <a:lvl1pPr algn="l">
              <a:defRPr sz="3000" cap="all">
                <a:solidFill>
                  <a:srgbClr val="00A9C2"/>
                </a:solidFill>
              </a:defRPr>
            </a:lvl1pPr>
          </a:lstStyle>
          <a:p>
            <a:r>
              <a:rPr lang="fr-FR" dirty="0" smtClean="0"/>
              <a:t>PAGE TITRE</a:t>
            </a:r>
            <a:endParaRPr dirty="0"/>
          </a:p>
        </p:txBody>
      </p:sp>
      <p:sp>
        <p:nvSpPr>
          <p:cNvPr id="14" name="Content Placeholder 2"/>
          <p:cNvSpPr>
            <a:spLocks noGrp="1"/>
          </p:cNvSpPr>
          <p:nvPr>
            <p:ph sz="half" idx="16" hasCustomPrompt="1"/>
          </p:nvPr>
        </p:nvSpPr>
        <p:spPr>
          <a:xfrm>
            <a:off x="329259" y="1794823"/>
            <a:ext cx="2693341" cy="4376437"/>
          </a:xfrm>
        </p:spPr>
        <p:txBody>
          <a:bodyPr numCol="2" spcCol="504000">
            <a:normAutofit/>
          </a:bodyPr>
          <a:lstStyle>
            <a:lvl1pPr marL="0" marR="0" indent="0" algn="just" defTabSz="914400" rtl="0" eaLnBrk="1" fontAlgn="auto" latinLnBrk="0" hangingPunct="1">
              <a:lnSpc>
                <a:spcPct val="100000"/>
              </a:lnSpc>
              <a:spcBef>
                <a:spcPts val="2400"/>
              </a:spcBef>
              <a:spcAft>
                <a:spcPts val="0"/>
              </a:spcAft>
              <a:buClrTx/>
              <a:buSzPct val="90000"/>
              <a:buFont typeface="Wingdings" pitchFamily="2" charset="2"/>
              <a:buChar char="v"/>
              <a:tabLst/>
              <a:defRPr sz="2400" cap="all"/>
            </a:lvl1pPr>
            <a:lvl2pPr marL="0" indent="0" algn="just">
              <a:buNone/>
              <a:defRPr sz="1600"/>
            </a:lvl2pPr>
            <a:lvl3pPr algn="just">
              <a:defRPr sz="1800"/>
            </a:lvl3pPr>
            <a:lvl4pPr algn="just">
              <a:defRPr sz="1600"/>
            </a:lvl4pPr>
            <a:lvl5pPr marL="1600200" indent="0" algn="just">
              <a:buNone/>
              <a:defRPr sz="1400"/>
            </a:lvl5pPr>
            <a:lvl6pPr>
              <a:defRPr sz="1800"/>
            </a:lvl6pPr>
            <a:lvl7pPr marL="2290763" indent="-344488">
              <a:defRPr sz="1800"/>
            </a:lvl7pPr>
            <a:lvl8pPr marL="2290763" indent="-344488">
              <a:defRPr sz="1800"/>
            </a:lvl8pPr>
            <a:lvl9pPr marL="2290763" indent="-344488">
              <a:defRPr sz="1800"/>
            </a:lvl9pPr>
          </a:lstStyle>
          <a:p>
            <a:pPr lvl="1"/>
            <a:r>
              <a:rPr lang="fr-FR" dirty="0" smtClean="0"/>
              <a:t>Deuxième niveau </a:t>
            </a:r>
            <a:endParaRPr lang="fr-FR" dirty="0"/>
          </a:p>
        </p:txBody>
      </p:sp>
      <p:sp>
        <p:nvSpPr>
          <p:cNvPr id="21" name="Content Placeholder 2"/>
          <p:cNvSpPr>
            <a:spLocks noGrp="1"/>
          </p:cNvSpPr>
          <p:nvPr>
            <p:ph sz="half" idx="17" hasCustomPrompt="1"/>
          </p:nvPr>
        </p:nvSpPr>
        <p:spPr>
          <a:xfrm>
            <a:off x="3238500" y="1794933"/>
            <a:ext cx="2693341" cy="4369743"/>
          </a:xfrm>
        </p:spPr>
        <p:txBody>
          <a:bodyPr numCol="2" spcCol="504000">
            <a:normAutofit/>
          </a:bodyPr>
          <a:lstStyle>
            <a:lvl1pPr marL="0" marR="0" indent="0" algn="just" defTabSz="914400" rtl="0" eaLnBrk="1" fontAlgn="auto" latinLnBrk="0" hangingPunct="1">
              <a:lnSpc>
                <a:spcPct val="100000"/>
              </a:lnSpc>
              <a:spcBef>
                <a:spcPts val="2400"/>
              </a:spcBef>
              <a:spcAft>
                <a:spcPts val="0"/>
              </a:spcAft>
              <a:buClrTx/>
              <a:buSzPct val="90000"/>
              <a:buFont typeface="Wingdings" pitchFamily="2" charset="2"/>
              <a:buChar char="v"/>
              <a:tabLst/>
              <a:defRPr sz="2400" cap="all"/>
            </a:lvl1pPr>
            <a:lvl2pPr marL="0" indent="0" algn="just">
              <a:buNone/>
              <a:defRPr sz="1600"/>
            </a:lvl2pPr>
            <a:lvl3pPr algn="just">
              <a:defRPr sz="1800"/>
            </a:lvl3pPr>
            <a:lvl4pPr algn="just">
              <a:defRPr sz="1600"/>
            </a:lvl4pPr>
            <a:lvl5pPr marL="1600200" indent="0" algn="just">
              <a:buNone/>
              <a:defRPr sz="1400"/>
            </a:lvl5pPr>
            <a:lvl6pPr>
              <a:defRPr sz="1800"/>
            </a:lvl6pPr>
            <a:lvl7pPr marL="2290763" indent="-344488">
              <a:defRPr sz="1800"/>
            </a:lvl7pPr>
            <a:lvl8pPr marL="2290763" indent="-344488">
              <a:defRPr sz="1800"/>
            </a:lvl8pPr>
            <a:lvl9pPr marL="2290763" indent="-344488">
              <a:defRPr sz="1800"/>
            </a:lvl9pPr>
          </a:lstStyle>
          <a:p>
            <a:pPr lvl="1"/>
            <a:r>
              <a:rPr lang="fr-FR" dirty="0" smtClean="0"/>
              <a:t>Deuxième niveau </a:t>
            </a:r>
            <a:endParaRPr lang="fr-FR" dirty="0"/>
          </a:p>
        </p:txBody>
      </p:sp>
      <p:sp>
        <p:nvSpPr>
          <p:cNvPr id="22" name="Content Placeholder 2"/>
          <p:cNvSpPr>
            <a:spLocks noGrp="1"/>
          </p:cNvSpPr>
          <p:nvPr>
            <p:ph sz="half" idx="18" hasCustomPrompt="1"/>
          </p:nvPr>
        </p:nvSpPr>
        <p:spPr>
          <a:xfrm>
            <a:off x="6130807" y="1794823"/>
            <a:ext cx="2693341" cy="4376437"/>
          </a:xfrm>
        </p:spPr>
        <p:txBody>
          <a:bodyPr numCol="2" spcCol="504000">
            <a:normAutofit/>
          </a:bodyPr>
          <a:lstStyle>
            <a:lvl1pPr marL="0" marR="0" indent="0" algn="just" defTabSz="914400" rtl="0" eaLnBrk="1" fontAlgn="auto" latinLnBrk="0" hangingPunct="1">
              <a:lnSpc>
                <a:spcPct val="100000"/>
              </a:lnSpc>
              <a:spcBef>
                <a:spcPts val="2400"/>
              </a:spcBef>
              <a:spcAft>
                <a:spcPts val="0"/>
              </a:spcAft>
              <a:buClrTx/>
              <a:buSzPct val="90000"/>
              <a:buFont typeface="Wingdings" pitchFamily="2" charset="2"/>
              <a:buChar char="v"/>
              <a:tabLst/>
              <a:defRPr sz="2400" cap="all"/>
            </a:lvl1pPr>
            <a:lvl2pPr marL="0" indent="0" algn="just">
              <a:buNone/>
              <a:defRPr sz="1600"/>
            </a:lvl2pPr>
            <a:lvl3pPr algn="just">
              <a:defRPr sz="1800"/>
            </a:lvl3pPr>
            <a:lvl4pPr algn="just">
              <a:defRPr sz="1600"/>
            </a:lvl4pPr>
            <a:lvl5pPr marL="1600200" indent="0" algn="just">
              <a:buNone/>
              <a:defRPr sz="1400"/>
            </a:lvl5pPr>
            <a:lvl6pPr>
              <a:defRPr sz="1800"/>
            </a:lvl6pPr>
            <a:lvl7pPr marL="2290763" indent="-344488">
              <a:defRPr sz="1800"/>
            </a:lvl7pPr>
            <a:lvl8pPr marL="2290763" indent="-344488">
              <a:defRPr sz="1800"/>
            </a:lvl8pPr>
            <a:lvl9pPr marL="2290763" indent="-344488">
              <a:defRPr sz="1800"/>
            </a:lvl9pPr>
          </a:lstStyle>
          <a:p>
            <a:pPr lvl="1"/>
            <a:r>
              <a:rPr lang="fr-FR" dirty="0" smtClean="0"/>
              <a:t>Deuxième niveau </a:t>
            </a:r>
            <a:endParaRPr lang="fr-FR" dirty="0"/>
          </a:p>
        </p:txBody>
      </p:sp>
      <p:sp>
        <p:nvSpPr>
          <p:cNvPr id="23" name="Titre 1"/>
          <p:cNvSpPr txBox="1">
            <a:spLocks/>
          </p:cNvSpPr>
          <p:nvPr userDrawn="1"/>
        </p:nvSpPr>
        <p:spPr>
          <a:xfrm>
            <a:off x="329259" y="1312333"/>
            <a:ext cx="2693341" cy="370416"/>
          </a:xfrm>
          <a:prstGeom prst="rect">
            <a:avLst/>
          </a:prstGeom>
          <a:solidFill>
            <a:srgbClr val="D3EBF2"/>
          </a:solidFill>
          <a:ln w="38100" cap="flat" cmpd="sng" algn="ctr">
            <a:noFill/>
            <a:prstDash val="solid"/>
          </a:ln>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ctr">
            <a:normAutofit fontScale="70000" lnSpcReduction="20000"/>
          </a:bodyPr>
          <a:lstStyle>
            <a:lvl1pPr algn="ctr" defTabSz="914400" rtl="0" eaLnBrk="1" latinLnBrk="0" hangingPunct="1">
              <a:spcBef>
                <a:spcPct val="0"/>
              </a:spcBef>
              <a:buNone/>
              <a:defRPr sz="5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fr-FR" sz="3200" dirty="0" smtClean="0"/>
              <a:t> </a:t>
            </a:r>
            <a:endParaRPr lang="fr-FR" sz="3200" dirty="0"/>
          </a:p>
        </p:txBody>
      </p:sp>
      <p:sp>
        <p:nvSpPr>
          <p:cNvPr id="24" name="Titre 1"/>
          <p:cNvSpPr txBox="1">
            <a:spLocks/>
          </p:cNvSpPr>
          <p:nvPr userDrawn="1"/>
        </p:nvSpPr>
        <p:spPr>
          <a:xfrm>
            <a:off x="3238500" y="1312333"/>
            <a:ext cx="2693341" cy="370416"/>
          </a:xfrm>
          <a:prstGeom prst="rect">
            <a:avLst/>
          </a:prstGeom>
          <a:solidFill>
            <a:srgbClr val="D3EBF2"/>
          </a:solidFill>
          <a:ln w="38100" cap="flat" cmpd="sng" algn="ctr">
            <a:noFill/>
            <a:prstDash val="solid"/>
          </a:ln>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ctr">
            <a:normAutofit fontScale="70000" lnSpcReduction="20000"/>
          </a:bodyPr>
          <a:lstStyle>
            <a:lvl1pPr algn="ctr" defTabSz="914400" rtl="0" eaLnBrk="1" latinLnBrk="0" hangingPunct="1">
              <a:spcBef>
                <a:spcPct val="0"/>
              </a:spcBef>
              <a:buNone/>
              <a:defRPr sz="5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fr-FR" sz="3200" dirty="0" smtClean="0"/>
              <a:t> </a:t>
            </a:r>
            <a:endParaRPr lang="fr-FR" sz="3200" dirty="0"/>
          </a:p>
        </p:txBody>
      </p:sp>
      <p:sp>
        <p:nvSpPr>
          <p:cNvPr id="25" name="Titre 1"/>
          <p:cNvSpPr txBox="1">
            <a:spLocks/>
          </p:cNvSpPr>
          <p:nvPr userDrawn="1"/>
        </p:nvSpPr>
        <p:spPr>
          <a:xfrm>
            <a:off x="6130807" y="1312333"/>
            <a:ext cx="2693341" cy="370416"/>
          </a:xfrm>
          <a:prstGeom prst="rect">
            <a:avLst/>
          </a:prstGeom>
          <a:solidFill>
            <a:srgbClr val="D3EBF2"/>
          </a:solidFill>
          <a:ln w="38100" cap="flat" cmpd="sng" algn="ctr">
            <a:noFill/>
            <a:prstDash val="solid"/>
          </a:ln>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ctr">
            <a:normAutofit fontScale="70000" lnSpcReduction="20000"/>
          </a:bodyPr>
          <a:lstStyle>
            <a:lvl1pPr algn="ctr" defTabSz="914400" rtl="0" eaLnBrk="1" latinLnBrk="0" hangingPunct="1">
              <a:spcBef>
                <a:spcPct val="0"/>
              </a:spcBef>
              <a:buNone/>
              <a:defRPr sz="5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fr-FR" sz="3200" dirty="0" smtClean="0"/>
              <a:t> </a:t>
            </a:r>
            <a:endParaRPr lang="fr-FR" sz="3200" dirty="0"/>
          </a:p>
        </p:txBody>
      </p:sp>
      <p:sp>
        <p:nvSpPr>
          <p:cNvPr id="2" name="ZoneTexte 1"/>
          <p:cNvSpPr txBox="1"/>
          <p:nvPr userDrawn="1"/>
        </p:nvSpPr>
        <p:spPr>
          <a:xfrm>
            <a:off x="558801" y="1312333"/>
            <a:ext cx="2175933" cy="369332"/>
          </a:xfrm>
          <a:prstGeom prst="rect">
            <a:avLst/>
          </a:prstGeom>
          <a:noFill/>
        </p:spPr>
        <p:txBody>
          <a:bodyPr wrap="square" rtlCol="0">
            <a:spAutoFit/>
          </a:bodyPr>
          <a:lstStyle/>
          <a:p>
            <a:pPr algn="ctr"/>
            <a:r>
              <a:rPr lang="fr-FR" dirty="0" smtClean="0"/>
              <a:t>TITRE</a:t>
            </a:r>
            <a:endParaRPr lang="fr-FR" dirty="0"/>
          </a:p>
        </p:txBody>
      </p:sp>
      <p:sp>
        <p:nvSpPr>
          <p:cNvPr id="26" name="ZoneTexte 25"/>
          <p:cNvSpPr txBox="1"/>
          <p:nvPr userDrawn="1"/>
        </p:nvSpPr>
        <p:spPr>
          <a:xfrm>
            <a:off x="3488267" y="1312333"/>
            <a:ext cx="2175933" cy="369332"/>
          </a:xfrm>
          <a:prstGeom prst="rect">
            <a:avLst/>
          </a:prstGeom>
          <a:noFill/>
        </p:spPr>
        <p:txBody>
          <a:bodyPr wrap="square" rtlCol="0">
            <a:spAutoFit/>
          </a:bodyPr>
          <a:lstStyle/>
          <a:p>
            <a:pPr algn="ctr"/>
            <a:r>
              <a:rPr lang="fr-FR" dirty="0" smtClean="0"/>
              <a:t>TITRE</a:t>
            </a:r>
            <a:endParaRPr lang="fr-FR" dirty="0"/>
          </a:p>
        </p:txBody>
      </p:sp>
      <p:sp>
        <p:nvSpPr>
          <p:cNvPr id="27" name="ZoneTexte 26"/>
          <p:cNvSpPr txBox="1"/>
          <p:nvPr userDrawn="1"/>
        </p:nvSpPr>
        <p:spPr>
          <a:xfrm>
            <a:off x="6392333" y="1312333"/>
            <a:ext cx="2175933" cy="369332"/>
          </a:xfrm>
          <a:prstGeom prst="rect">
            <a:avLst/>
          </a:prstGeom>
          <a:noFill/>
        </p:spPr>
        <p:txBody>
          <a:bodyPr wrap="square" rtlCol="0">
            <a:spAutoFit/>
          </a:bodyPr>
          <a:lstStyle/>
          <a:p>
            <a:pPr algn="ctr"/>
            <a:r>
              <a:rPr lang="fr-FR" dirty="0" smtClean="0"/>
              <a:t>TITRE</a:t>
            </a:r>
            <a:endParaRPr lang="fr-FR" dirty="0"/>
          </a:p>
        </p:txBody>
      </p:sp>
      <p:cxnSp>
        <p:nvCxnSpPr>
          <p:cNvPr id="6" name="Connecteur droit 5"/>
          <p:cNvCxnSpPr/>
          <p:nvPr userDrawn="1"/>
        </p:nvCxnSpPr>
        <p:spPr>
          <a:xfrm>
            <a:off x="3124201" y="1794823"/>
            <a:ext cx="8467" cy="4369853"/>
          </a:xfrm>
          <a:prstGeom prst="line">
            <a:avLst/>
          </a:prstGeom>
          <a:ln w="12700" cmpd="sng">
            <a:solidFill>
              <a:schemeClr val="tx1"/>
            </a:solidFill>
          </a:ln>
        </p:spPr>
        <p:style>
          <a:lnRef idx="2">
            <a:schemeClr val="dk1"/>
          </a:lnRef>
          <a:fillRef idx="0">
            <a:schemeClr val="dk1"/>
          </a:fillRef>
          <a:effectRef idx="1">
            <a:schemeClr val="dk1"/>
          </a:effectRef>
          <a:fontRef idx="minor">
            <a:schemeClr val="tx1"/>
          </a:fontRef>
        </p:style>
      </p:cxnSp>
      <p:cxnSp>
        <p:nvCxnSpPr>
          <p:cNvPr id="29" name="Connecteur droit 28"/>
          <p:cNvCxnSpPr/>
          <p:nvPr userDrawn="1"/>
        </p:nvCxnSpPr>
        <p:spPr>
          <a:xfrm>
            <a:off x="6029206" y="1794823"/>
            <a:ext cx="8467" cy="4369853"/>
          </a:xfrm>
          <a:prstGeom prst="line">
            <a:avLst/>
          </a:prstGeom>
          <a:ln w="12700" cmpd="sng">
            <a:solidFill>
              <a:schemeClr val="tx1"/>
            </a:solidFill>
          </a:ln>
        </p:spPr>
        <p:style>
          <a:lnRef idx="2">
            <a:schemeClr val="dk1"/>
          </a:lnRef>
          <a:fillRef idx="0">
            <a:schemeClr val="dk1"/>
          </a:fillRef>
          <a:effectRef idx="1">
            <a:schemeClr val="dk1"/>
          </a:effectRef>
          <a:fontRef idx="minor">
            <a:schemeClr val="tx1"/>
          </a:fontRef>
        </p:style>
      </p:cxnSp>
      <p:sp>
        <p:nvSpPr>
          <p:cNvPr id="18" name="Ellipse 17"/>
          <p:cNvSpPr/>
          <p:nvPr userDrawn="1"/>
        </p:nvSpPr>
        <p:spPr>
          <a:xfrm>
            <a:off x="8824148" y="3137369"/>
            <a:ext cx="639704" cy="639704"/>
          </a:xfrm>
          <a:prstGeom prst="ellipse">
            <a:avLst/>
          </a:prstGeom>
          <a:solidFill>
            <a:srgbClr val="00A9C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9" name="Slide Number Placeholder 5"/>
          <p:cNvSpPr txBox="1">
            <a:spLocks/>
          </p:cNvSpPr>
          <p:nvPr userDrawn="1"/>
        </p:nvSpPr>
        <p:spPr>
          <a:xfrm>
            <a:off x="8795924" y="3242499"/>
            <a:ext cx="395111" cy="365125"/>
          </a:xfrm>
          <a:prstGeom prst="rect">
            <a:avLst/>
          </a:prstGeom>
        </p:spPr>
        <p:txBody>
          <a:bodyPr vert="horz" lIns="91440" tIns="45720" rIns="91440" bIns="45720" rtlCol="0" anchor="ctr"/>
          <a:lstStyle>
            <a:defPPr>
              <a:defRPr lang="fr-FR"/>
            </a:defPPr>
            <a:lvl1pPr marL="0" algn="r" defTabSz="914400" rtl="0" eaLnBrk="1" latinLnBrk="0" hangingPunct="1">
              <a:defRPr sz="14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D82A8B1-C0D6-CF46-B5D0-F06E9CC54D90}" type="slidenum">
              <a:rPr lang="fr-FR" smtClean="0"/>
              <a:pPr/>
              <a:t>‹#›</a:t>
            </a:fld>
            <a:endParaRPr lang="fr-FR" dirty="0"/>
          </a:p>
        </p:txBody>
      </p:sp>
    </p:spTree>
    <p:extLst>
      <p:ext uri="{BB962C8B-B14F-4D97-AF65-F5344CB8AC3E}">
        <p14:creationId xmlns:p14="http://schemas.microsoft.com/office/powerpoint/2010/main" val="5096953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6" name="Titre 1"/>
          <p:cNvSpPr txBox="1">
            <a:spLocks/>
          </p:cNvSpPr>
          <p:nvPr userDrawn="1"/>
        </p:nvSpPr>
        <p:spPr>
          <a:xfrm>
            <a:off x="329260" y="0"/>
            <a:ext cx="6274740" cy="423333"/>
          </a:xfrm>
          <a:prstGeom prst="rect">
            <a:avLst/>
          </a:prstGeom>
          <a:solidFill>
            <a:srgbClr val="00A9C2"/>
          </a:solidFill>
          <a:ln w="38100" cap="flat" cmpd="sng" algn="ctr">
            <a:noFill/>
            <a:prstDash val="solid"/>
          </a:ln>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ctr">
            <a:normAutofit fontScale="85000" lnSpcReduction="20000"/>
          </a:bodyPr>
          <a:lstStyle>
            <a:lvl1pPr algn="ctr" defTabSz="914400" rtl="0" eaLnBrk="1" latinLnBrk="0" hangingPunct="1">
              <a:spcBef>
                <a:spcPct val="0"/>
              </a:spcBef>
              <a:buNone/>
              <a:defRPr sz="5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fr-FR" sz="3200" dirty="0"/>
          </a:p>
        </p:txBody>
      </p:sp>
      <p:sp>
        <p:nvSpPr>
          <p:cNvPr id="7" name="Date Placeholder 3"/>
          <p:cNvSpPr>
            <a:spLocks noGrp="1"/>
          </p:cNvSpPr>
          <p:nvPr>
            <p:ph type="dt" sz="half" idx="10"/>
          </p:nvPr>
        </p:nvSpPr>
        <p:spPr>
          <a:xfrm>
            <a:off x="329259" y="6362700"/>
            <a:ext cx="2133600" cy="365125"/>
          </a:xfrm>
        </p:spPr>
        <p:txBody>
          <a:bodyPr vert="horz" lIns="91440" tIns="45720" rIns="91440" bIns="45720" rtlCol="0" anchor="ctr"/>
          <a:lstStyle>
            <a:lvl1pPr marL="0" algn="l" defTabSz="914400" rtl="0" eaLnBrk="1" latinLnBrk="0" hangingPunct="1">
              <a:defRPr sz="1400" kern="1200">
                <a:solidFill>
                  <a:schemeClr val="tx1"/>
                </a:solidFill>
                <a:latin typeface="+mn-lt"/>
                <a:ea typeface="+mn-ea"/>
                <a:cs typeface="+mn-cs"/>
              </a:defRPr>
            </a:lvl1pPr>
          </a:lstStyle>
          <a:p>
            <a:fld id="{7A2FC02C-061D-B845-B6E0-ECD102FB76E8}" type="datetimeFigureOut">
              <a:rPr lang="fr-FR" smtClean="0"/>
              <a:pPr/>
              <a:t>16/11/2016</a:t>
            </a:fld>
            <a:endParaRPr lang="fr-FR" dirty="0"/>
          </a:p>
        </p:txBody>
      </p:sp>
      <p:sp>
        <p:nvSpPr>
          <p:cNvPr id="8" name="Title Placeholder 1"/>
          <p:cNvSpPr>
            <a:spLocks noGrp="1"/>
          </p:cNvSpPr>
          <p:nvPr>
            <p:ph type="title" hasCustomPrompt="1"/>
          </p:nvPr>
        </p:nvSpPr>
        <p:spPr>
          <a:xfrm>
            <a:off x="329261" y="548680"/>
            <a:ext cx="8494886" cy="619720"/>
          </a:xfrm>
          <a:prstGeom prst="rect">
            <a:avLst/>
          </a:prstGeom>
        </p:spPr>
        <p:txBody>
          <a:bodyPr vert="horz" lIns="91440" tIns="45720" rIns="91440" bIns="45720" rtlCol="0" anchor="t" anchorCtr="0">
            <a:noAutofit/>
          </a:bodyPr>
          <a:lstStyle>
            <a:lvl1pPr algn="l">
              <a:defRPr sz="3000" cap="all">
                <a:solidFill>
                  <a:srgbClr val="00A9C2"/>
                </a:solidFill>
              </a:defRPr>
            </a:lvl1pPr>
          </a:lstStyle>
          <a:p>
            <a:r>
              <a:rPr lang="fr-FR" dirty="0" smtClean="0"/>
              <a:t>PAGE TITRE</a:t>
            </a:r>
            <a:endParaRPr dirty="0"/>
          </a:p>
        </p:txBody>
      </p:sp>
      <p:sp>
        <p:nvSpPr>
          <p:cNvPr id="11" name="Content Placeholder 2"/>
          <p:cNvSpPr>
            <a:spLocks noGrp="1"/>
          </p:cNvSpPr>
          <p:nvPr>
            <p:ph sz="half" idx="16" hasCustomPrompt="1"/>
          </p:nvPr>
        </p:nvSpPr>
        <p:spPr>
          <a:xfrm>
            <a:off x="329259" y="1794823"/>
            <a:ext cx="4175008" cy="4376437"/>
          </a:xfrm>
        </p:spPr>
        <p:txBody>
          <a:bodyPr numCol="2" spcCol="504000">
            <a:normAutofit/>
          </a:bodyPr>
          <a:lstStyle>
            <a:lvl1pPr marL="0" marR="0" indent="0" algn="just" defTabSz="914400" rtl="0" eaLnBrk="1" fontAlgn="auto" latinLnBrk="0" hangingPunct="1">
              <a:lnSpc>
                <a:spcPct val="100000"/>
              </a:lnSpc>
              <a:spcBef>
                <a:spcPts val="2400"/>
              </a:spcBef>
              <a:spcAft>
                <a:spcPts val="0"/>
              </a:spcAft>
              <a:buClrTx/>
              <a:buSzPct val="90000"/>
              <a:buFont typeface="Wingdings" pitchFamily="2" charset="2"/>
              <a:buChar char="v"/>
              <a:tabLst/>
              <a:defRPr sz="2400" cap="all"/>
            </a:lvl1pPr>
            <a:lvl2pPr marL="0" indent="0" algn="just">
              <a:buNone/>
              <a:defRPr sz="1600"/>
            </a:lvl2pPr>
            <a:lvl3pPr algn="just">
              <a:defRPr sz="1800"/>
            </a:lvl3pPr>
            <a:lvl4pPr algn="just">
              <a:defRPr sz="1600"/>
            </a:lvl4pPr>
            <a:lvl5pPr marL="1600200" indent="0" algn="just">
              <a:buNone/>
              <a:defRPr sz="1400"/>
            </a:lvl5pPr>
            <a:lvl6pPr>
              <a:defRPr sz="1800"/>
            </a:lvl6pPr>
            <a:lvl7pPr marL="2290763" indent="-344488">
              <a:defRPr sz="1800"/>
            </a:lvl7pPr>
            <a:lvl8pPr marL="2290763" indent="-344488">
              <a:defRPr sz="1800"/>
            </a:lvl8pPr>
            <a:lvl9pPr marL="2290763" indent="-344488">
              <a:defRPr sz="1800"/>
            </a:lvl9pPr>
          </a:lstStyle>
          <a:p>
            <a:pPr lvl="1"/>
            <a:r>
              <a:rPr lang="fr-FR" dirty="0" smtClean="0"/>
              <a:t>Deuxième niveau </a:t>
            </a:r>
            <a:endParaRPr lang="fr-FR" dirty="0"/>
          </a:p>
        </p:txBody>
      </p:sp>
      <p:sp>
        <p:nvSpPr>
          <p:cNvPr id="14" name="Titre 1"/>
          <p:cNvSpPr txBox="1">
            <a:spLocks/>
          </p:cNvSpPr>
          <p:nvPr userDrawn="1"/>
        </p:nvSpPr>
        <p:spPr>
          <a:xfrm>
            <a:off x="329259" y="1312333"/>
            <a:ext cx="4175008" cy="370416"/>
          </a:xfrm>
          <a:prstGeom prst="rect">
            <a:avLst/>
          </a:prstGeom>
          <a:solidFill>
            <a:srgbClr val="D3EBF2"/>
          </a:solidFill>
          <a:ln w="38100" cap="flat" cmpd="sng" algn="ctr">
            <a:noFill/>
            <a:prstDash val="solid"/>
          </a:ln>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ctr">
            <a:normAutofit fontScale="70000" lnSpcReduction="20000"/>
          </a:bodyPr>
          <a:lstStyle>
            <a:lvl1pPr algn="ctr" defTabSz="914400" rtl="0" eaLnBrk="1" latinLnBrk="0" hangingPunct="1">
              <a:spcBef>
                <a:spcPct val="0"/>
              </a:spcBef>
              <a:buNone/>
              <a:defRPr sz="5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fr-FR" sz="3200" dirty="0" smtClean="0"/>
              <a:t> </a:t>
            </a:r>
            <a:endParaRPr lang="fr-FR" sz="3200" dirty="0"/>
          </a:p>
        </p:txBody>
      </p:sp>
      <p:sp>
        <p:nvSpPr>
          <p:cNvPr id="17" name="ZoneTexte 16"/>
          <p:cNvSpPr txBox="1"/>
          <p:nvPr userDrawn="1"/>
        </p:nvSpPr>
        <p:spPr>
          <a:xfrm>
            <a:off x="468959" y="1313417"/>
            <a:ext cx="3869266" cy="369332"/>
          </a:xfrm>
          <a:prstGeom prst="rect">
            <a:avLst/>
          </a:prstGeom>
          <a:noFill/>
        </p:spPr>
        <p:txBody>
          <a:bodyPr wrap="square" rtlCol="0">
            <a:spAutoFit/>
          </a:bodyPr>
          <a:lstStyle/>
          <a:p>
            <a:pPr algn="ctr"/>
            <a:r>
              <a:rPr lang="fr-FR" dirty="0" smtClean="0"/>
              <a:t>TITRE</a:t>
            </a:r>
            <a:endParaRPr lang="fr-FR" dirty="0"/>
          </a:p>
        </p:txBody>
      </p:sp>
      <p:cxnSp>
        <p:nvCxnSpPr>
          <p:cNvPr id="20" name="Connecteur droit 19"/>
          <p:cNvCxnSpPr/>
          <p:nvPr userDrawn="1"/>
        </p:nvCxnSpPr>
        <p:spPr>
          <a:xfrm>
            <a:off x="4572000" y="1794823"/>
            <a:ext cx="8467" cy="4369853"/>
          </a:xfrm>
          <a:prstGeom prst="line">
            <a:avLst/>
          </a:prstGeom>
          <a:ln w="12700" cmpd="sng">
            <a:solidFill>
              <a:schemeClr val="tx1"/>
            </a:solidFill>
          </a:ln>
        </p:spPr>
        <p:style>
          <a:lnRef idx="2">
            <a:schemeClr val="dk1"/>
          </a:lnRef>
          <a:fillRef idx="0">
            <a:schemeClr val="dk1"/>
          </a:fillRef>
          <a:effectRef idx="1">
            <a:schemeClr val="dk1"/>
          </a:effectRef>
          <a:fontRef idx="minor">
            <a:schemeClr val="tx1"/>
          </a:fontRef>
        </p:style>
      </p:cxnSp>
      <p:sp>
        <p:nvSpPr>
          <p:cNvPr id="26" name="Content Placeholder 2"/>
          <p:cNvSpPr>
            <a:spLocks noGrp="1"/>
          </p:cNvSpPr>
          <p:nvPr>
            <p:ph sz="half" idx="17" hasCustomPrompt="1"/>
          </p:nvPr>
        </p:nvSpPr>
        <p:spPr>
          <a:xfrm>
            <a:off x="4649139" y="1794823"/>
            <a:ext cx="4175008" cy="4376437"/>
          </a:xfrm>
        </p:spPr>
        <p:txBody>
          <a:bodyPr numCol="2" spcCol="504000">
            <a:normAutofit/>
          </a:bodyPr>
          <a:lstStyle>
            <a:lvl1pPr marL="0" marR="0" indent="0" algn="just" defTabSz="914400" rtl="0" eaLnBrk="1" fontAlgn="auto" latinLnBrk="0" hangingPunct="1">
              <a:lnSpc>
                <a:spcPct val="100000"/>
              </a:lnSpc>
              <a:spcBef>
                <a:spcPts val="2400"/>
              </a:spcBef>
              <a:spcAft>
                <a:spcPts val="0"/>
              </a:spcAft>
              <a:buClrTx/>
              <a:buSzPct val="90000"/>
              <a:buFont typeface="Wingdings" pitchFamily="2" charset="2"/>
              <a:buChar char="v"/>
              <a:tabLst/>
              <a:defRPr sz="2400" cap="all"/>
            </a:lvl1pPr>
            <a:lvl2pPr marL="0" indent="0" algn="just">
              <a:buNone/>
              <a:defRPr sz="1600"/>
            </a:lvl2pPr>
            <a:lvl3pPr algn="just">
              <a:defRPr sz="1800"/>
            </a:lvl3pPr>
            <a:lvl4pPr algn="just">
              <a:defRPr sz="1600"/>
            </a:lvl4pPr>
            <a:lvl5pPr marL="1600200" indent="0" algn="just">
              <a:buNone/>
              <a:defRPr sz="1400"/>
            </a:lvl5pPr>
            <a:lvl6pPr>
              <a:defRPr sz="1800"/>
            </a:lvl6pPr>
            <a:lvl7pPr marL="2290763" indent="-344488">
              <a:defRPr sz="1800"/>
            </a:lvl7pPr>
            <a:lvl8pPr marL="2290763" indent="-344488">
              <a:defRPr sz="1800"/>
            </a:lvl8pPr>
            <a:lvl9pPr marL="2290763" indent="-344488">
              <a:defRPr sz="1800"/>
            </a:lvl9pPr>
          </a:lstStyle>
          <a:p>
            <a:pPr lvl="1"/>
            <a:r>
              <a:rPr lang="fr-FR" dirty="0" smtClean="0"/>
              <a:t>Deuxième niveau </a:t>
            </a:r>
            <a:endParaRPr lang="fr-FR" dirty="0"/>
          </a:p>
        </p:txBody>
      </p:sp>
      <p:sp>
        <p:nvSpPr>
          <p:cNvPr id="27" name="Titre 1"/>
          <p:cNvSpPr txBox="1">
            <a:spLocks/>
          </p:cNvSpPr>
          <p:nvPr userDrawn="1"/>
        </p:nvSpPr>
        <p:spPr>
          <a:xfrm>
            <a:off x="4649139" y="1312333"/>
            <a:ext cx="4175008" cy="370416"/>
          </a:xfrm>
          <a:prstGeom prst="rect">
            <a:avLst/>
          </a:prstGeom>
          <a:solidFill>
            <a:srgbClr val="D3EBF2"/>
          </a:solidFill>
          <a:ln w="38100" cap="flat" cmpd="sng" algn="ctr">
            <a:noFill/>
            <a:prstDash val="solid"/>
          </a:ln>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ctr">
            <a:normAutofit fontScale="70000" lnSpcReduction="20000"/>
          </a:bodyPr>
          <a:lstStyle>
            <a:lvl1pPr algn="ctr" defTabSz="914400" rtl="0" eaLnBrk="1" latinLnBrk="0" hangingPunct="1">
              <a:spcBef>
                <a:spcPct val="0"/>
              </a:spcBef>
              <a:buNone/>
              <a:defRPr sz="5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fr-FR" sz="3200" dirty="0" smtClean="0"/>
              <a:t> </a:t>
            </a:r>
            <a:endParaRPr lang="fr-FR" sz="3200" dirty="0"/>
          </a:p>
        </p:txBody>
      </p:sp>
      <p:sp>
        <p:nvSpPr>
          <p:cNvPr id="28" name="ZoneTexte 27"/>
          <p:cNvSpPr txBox="1"/>
          <p:nvPr userDrawn="1"/>
        </p:nvSpPr>
        <p:spPr>
          <a:xfrm>
            <a:off x="4788839" y="1313417"/>
            <a:ext cx="3869266" cy="369332"/>
          </a:xfrm>
          <a:prstGeom prst="rect">
            <a:avLst/>
          </a:prstGeom>
          <a:noFill/>
        </p:spPr>
        <p:txBody>
          <a:bodyPr wrap="square" rtlCol="0">
            <a:spAutoFit/>
          </a:bodyPr>
          <a:lstStyle/>
          <a:p>
            <a:pPr algn="ctr"/>
            <a:r>
              <a:rPr lang="fr-FR" dirty="0" smtClean="0"/>
              <a:t>TITRE</a:t>
            </a:r>
            <a:endParaRPr lang="fr-FR" dirty="0"/>
          </a:p>
        </p:txBody>
      </p:sp>
      <p:sp>
        <p:nvSpPr>
          <p:cNvPr id="15" name="Ellipse 14"/>
          <p:cNvSpPr/>
          <p:nvPr userDrawn="1"/>
        </p:nvSpPr>
        <p:spPr>
          <a:xfrm>
            <a:off x="8824148" y="3137369"/>
            <a:ext cx="639704" cy="639704"/>
          </a:xfrm>
          <a:prstGeom prst="ellipse">
            <a:avLst/>
          </a:prstGeom>
          <a:solidFill>
            <a:srgbClr val="00A9C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6" name="Slide Number Placeholder 5"/>
          <p:cNvSpPr txBox="1">
            <a:spLocks/>
          </p:cNvSpPr>
          <p:nvPr userDrawn="1"/>
        </p:nvSpPr>
        <p:spPr>
          <a:xfrm>
            <a:off x="8795924" y="3242499"/>
            <a:ext cx="395111" cy="365125"/>
          </a:xfrm>
          <a:prstGeom prst="rect">
            <a:avLst/>
          </a:prstGeom>
        </p:spPr>
        <p:txBody>
          <a:bodyPr vert="horz" lIns="91440" tIns="45720" rIns="91440" bIns="45720" rtlCol="0" anchor="ctr"/>
          <a:lstStyle>
            <a:defPPr>
              <a:defRPr lang="fr-FR"/>
            </a:defPPr>
            <a:lvl1pPr marL="0" algn="r" defTabSz="914400" rtl="0" eaLnBrk="1" latinLnBrk="0" hangingPunct="1">
              <a:defRPr sz="14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D82A8B1-C0D6-CF46-B5D0-F06E9CC54D90}" type="slidenum">
              <a:rPr lang="fr-FR" smtClean="0"/>
              <a:pPr/>
              <a:t>‹#›</a:t>
            </a:fld>
            <a:endParaRPr lang="fr-FR" dirty="0"/>
          </a:p>
        </p:txBody>
      </p:sp>
    </p:spTree>
    <p:extLst>
      <p:ext uri="{BB962C8B-B14F-4D97-AF65-F5344CB8AC3E}">
        <p14:creationId xmlns:p14="http://schemas.microsoft.com/office/powerpoint/2010/main" val="32724782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age Conclusion">
    <p:spTree>
      <p:nvGrpSpPr>
        <p:cNvPr id="1" name=""/>
        <p:cNvGrpSpPr/>
        <p:nvPr/>
      </p:nvGrpSpPr>
      <p:grpSpPr>
        <a:xfrm>
          <a:off x="0" y="0"/>
          <a:ext cx="0" cy="0"/>
          <a:chOff x="0" y="0"/>
          <a:chExt cx="0" cy="0"/>
        </a:xfrm>
      </p:grpSpPr>
      <p:sp>
        <p:nvSpPr>
          <p:cNvPr id="8" name="Titre 1"/>
          <p:cNvSpPr txBox="1">
            <a:spLocks/>
          </p:cNvSpPr>
          <p:nvPr userDrawn="1"/>
        </p:nvSpPr>
        <p:spPr>
          <a:xfrm>
            <a:off x="329260" y="0"/>
            <a:ext cx="6274740" cy="423333"/>
          </a:xfrm>
          <a:prstGeom prst="rect">
            <a:avLst/>
          </a:prstGeom>
          <a:solidFill>
            <a:srgbClr val="00A9C2"/>
          </a:solidFill>
          <a:ln w="38100" cap="flat" cmpd="sng" algn="ctr">
            <a:noFill/>
            <a:prstDash val="solid"/>
          </a:ln>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ctr">
            <a:normAutofit fontScale="85000" lnSpcReduction="20000"/>
          </a:bodyPr>
          <a:lstStyle>
            <a:lvl1pPr algn="ctr" defTabSz="914400" rtl="0" eaLnBrk="1" latinLnBrk="0" hangingPunct="1">
              <a:spcBef>
                <a:spcPct val="0"/>
              </a:spcBef>
              <a:buNone/>
              <a:defRPr sz="5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fr-FR" sz="3200" dirty="0"/>
          </a:p>
        </p:txBody>
      </p:sp>
      <p:sp>
        <p:nvSpPr>
          <p:cNvPr id="16" name="Date Placeholder 3"/>
          <p:cNvSpPr>
            <a:spLocks noGrp="1"/>
          </p:cNvSpPr>
          <p:nvPr>
            <p:ph type="dt" sz="half" idx="10"/>
          </p:nvPr>
        </p:nvSpPr>
        <p:spPr>
          <a:xfrm>
            <a:off x="329259" y="6362700"/>
            <a:ext cx="2133600" cy="365125"/>
          </a:xfrm>
        </p:spPr>
        <p:txBody>
          <a:bodyPr vert="horz" lIns="91440" tIns="45720" rIns="91440" bIns="45720" rtlCol="0" anchor="ctr"/>
          <a:lstStyle>
            <a:lvl1pPr marL="0" algn="l" defTabSz="914400" rtl="0" eaLnBrk="1" latinLnBrk="0" hangingPunct="1">
              <a:defRPr sz="1400" kern="1200">
                <a:solidFill>
                  <a:schemeClr val="tx1"/>
                </a:solidFill>
                <a:latin typeface="+mn-lt"/>
                <a:ea typeface="+mn-ea"/>
                <a:cs typeface="+mn-cs"/>
              </a:defRPr>
            </a:lvl1pPr>
          </a:lstStyle>
          <a:p>
            <a:fld id="{7A2FC02C-061D-B845-B6E0-ECD102FB76E8}" type="datetimeFigureOut">
              <a:rPr lang="fr-FR" smtClean="0"/>
              <a:pPr/>
              <a:t>16/11/2016</a:t>
            </a:fld>
            <a:endParaRPr lang="fr-FR" dirty="0"/>
          </a:p>
        </p:txBody>
      </p:sp>
      <p:sp>
        <p:nvSpPr>
          <p:cNvPr id="7" name="Title Placeholder 1"/>
          <p:cNvSpPr>
            <a:spLocks noGrp="1"/>
          </p:cNvSpPr>
          <p:nvPr>
            <p:ph type="title"/>
          </p:nvPr>
        </p:nvSpPr>
        <p:spPr>
          <a:xfrm>
            <a:off x="329261" y="548680"/>
            <a:ext cx="8494886" cy="702506"/>
          </a:xfrm>
          <a:prstGeom prst="rect">
            <a:avLst/>
          </a:prstGeom>
        </p:spPr>
        <p:txBody>
          <a:bodyPr vert="horz" lIns="91440" tIns="45720" rIns="91440" bIns="45720" rtlCol="0" anchor="t" anchorCtr="0">
            <a:noAutofit/>
          </a:bodyPr>
          <a:lstStyle>
            <a:lvl1pPr algn="l">
              <a:defRPr sz="3000" cap="all">
                <a:solidFill>
                  <a:srgbClr val="00A9C2"/>
                </a:solidFill>
              </a:defRPr>
            </a:lvl1pPr>
          </a:lstStyle>
          <a:p>
            <a:r>
              <a:rPr lang="fr-FR" dirty="0" smtClean="0"/>
              <a:t>PAGE TITRE</a:t>
            </a:r>
            <a:endParaRPr dirty="0"/>
          </a:p>
        </p:txBody>
      </p:sp>
      <p:sp>
        <p:nvSpPr>
          <p:cNvPr id="12" name="Content Placeholder 2"/>
          <p:cNvSpPr>
            <a:spLocks noGrp="1"/>
          </p:cNvSpPr>
          <p:nvPr>
            <p:ph sz="half" idx="16" hasCustomPrompt="1"/>
          </p:nvPr>
        </p:nvSpPr>
        <p:spPr>
          <a:xfrm>
            <a:off x="329258" y="1752489"/>
            <a:ext cx="8466665" cy="1109244"/>
          </a:xfrm>
        </p:spPr>
        <p:txBody>
          <a:bodyPr numCol="2" spcCol="504000">
            <a:normAutofit/>
          </a:bodyPr>
          <a:lstStyle>
            <a:lvl1pPr marL="0" marR="0" indent="0" algn="just" defTabSz="914400" rtl="0" eaLnBrk="1" fontAlgn="auto" latinLnBrk="0" hangingPunct="1">
              <a:lnSpc>
                <a:spcPct val="100000"/>
              </a:lnSpc>
              <a:spcBef>
                <a:spcPts val="2400"/>
              </a:spcBef>
              <a:spcAft>
                <a:spcPts val="0"/>
              </a:spcAft>
              <a:buClrTx/>
              <a:buSzPct val="90000"/>
              <a:buFont typeface="Wingdings" pitchFamily="2" charset="2"/>
              <a:buChar char="v"/>
              <a:tabLst/>
              <a:defRPr sz="2400" cap="all"/>
            </a:lvl1pPr>
            <a:lvl2pPr marL="0" indent="0" algn="just">
              <a:buNone/>
              <a:defRPr sz="1600"/>
            </a:lvl2pPr>
            <a:lvl3pPr algn="just">
              <a:defRPr sz="1800"/>
            </a:lvl3pPr>
            <a:lvl4pPr algn="just">
              <a:defRPr sz="1600"/>
            </a:lvl4pPr>
            <a:lvl5pPr marL="1600200" indent="0" algn="just">
              <a:buNone/>
              <a:defRPr sz="1400"/>
            </a:lvl5pPr>
            <a:lvl6pPr>
              <a:defRPr sz="1800"/>
            </a:lvl6pPr>
            <a:lvl7pPr marL="2290763" indent="-344488">
              <a:defRPr sz="1800"/>
            </a:lvl7pPr>
            <a:lvl8pPr marL="2290763" indent="-344488">
              <a:defRPr sz="1800"/>
            </a:lvl8pPr>
            <a:lvl9pPr marL="2290763" indent="-344488">
              <a:defRPr sz="1800"/>
            </a:lvl9pPr>
          </a:lstStyle>
          <a:p>
            <a:pPr lvl="1"/>
            <a:r>
              <a:rPr lang="fr-FR" dirty="0" smtClean="0"/>
              <a:t>Deuxième niveau </a:t>
            </a:r>
            <a:endParaRPr lang="fr-FR" dirty="0"/>
          </a:p>
        </p:txBody>
      </p:sp>
      <p:sp>
        <p:nvSpPr>
          <p:cNvPr id="14" name="Titre 1"/>
          <p:cNvSpPr txBox="1">
            <a:spLocks/>
          </p:cNvSpPr>
          <p:nvPr userDrawn="1"/>
        </p:nvSpPr>
        <p:spPr>
          <a:xfrm>
            <a:off x="329258" y="1312333"/>
            <a:ext cx="8494889" cy="370416"/>
          </a:xfrm>
          <a:prstGeom prst="rect">
            <a:avLst/>
          </a:prstGeom>
          <a:solidFill>
            <a:srgbClr val="D3EBF2"/>
          </a:solidFill>
          <a:ln w="38100" cap="flat" cmpd="sng" algn="ctr">
            <a:noFill/>
            <a:prstDash val="solid"/>
          </a:ln>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ctr">
            <a:normAutofit fontScale="70000" lnSpcReduction="20000"/>
          </a:bodyPr>
          <a:lstStyle>
            <a:lvl1pPr algn="ctr" defTabSz="914400" rtl="0" eaLnBrk="1" latinLnBrk="0" hangingPunct="1">
              <a:spcBef>
                <a:spcPct val="0"/>
              </a:spcBef>
              <a:buNone/>
              <a:defRPr sz="5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fr-FR" sz="3200" dirty="0" smtClean="0"/>
              <a:t> </a:t>
            </a:r>
            <a:endParaRPr lang="fr-FR" sz="3200" dirty="0"/>
          </a:p>
        </p:txBody>
      </p:sp>
      <p:sp>
        <p:nvSpPr>
          <p:cNvPr id="15" name="ZoneTexte 14"/>
          <p:cNvSpPr txBox="1"/>
          <p:nvPr userDrawn="1"/>
        </p:nvSpPr>
        <p:spPr>
          <a:xfrm>
            <a:off x="341954" y="1313417"/>
            <a:ext cx="3869266" cy="369332"/>
          </a:xfrm>
          <a:prstGeom prst="rect">
            <a:avLst/>
          </a:prstGeom>
          <a:noFill/>
        </p:spPr>
        <p:txBody>
          <a:bodyPr wrap="square" rtlCol="0">
            <a:spAutoFit/>
          </a:bodyPr>
          <a:lstStyle/>
          <a:p>
            <a:pPr algn="l"/>
            <a:r>
              <a:rPr lang="fr-FR" dirty="0" smtClean="0"/>
              <a:t>TITRE</a:t>
            </a:r>
            <a:endParaRPr lang="fr-FR" dirty="0"/>
          </a:p>
        </p:txBody>
      </p:sp>
      <p:sp>
        <p:nvSpPr>
          <p:cNvPr id="32" name="Content Placeholder 2"/>
          <p:cNvSpPr>
            <a:spLocks noGrp="1"/>
          </p:cNvSpPr>
          <p:nvPr>
            <p:ph sz="half" idx="17" hasCustomPrompt="1"/>
          </p:nvPr>
        </p:nvSpPr>
        <p:spPr>
          <a:xfrm>
            <a:off x="329258" y="3392317"/>
            <a:ext cx="8466665" cy="1109244"/>
          </a:xfrm>
        </p:spPr>
        <p:txBody>
          <a:bodyPr numCol="2" spcCol="504000">
            <a:normAutofit/>
          </a:bodyPr>
          <a:lstStyle>
            <a:lvl1pPr marL="0" marR="0" indent="0" algn="just" defTabSz="914400" rtl="0" eaLnBrk="1" fontAlgn="auto" latinLnBrk="0" hangingPunct="1">
              <a:lnSpc>
                <a:spcPct val="100000"/>
              </a:lnSpc>
              <a:spcBef>
                <a:spcPts val="2400"/>
              </a:spcBef>
              <a:spcAft>
                <a:spcPts val="0"/>
              </a:spcAft>
              <a:buClrTx/>
              <a:buSzPct val="90000"/>
              <a:buFont typeface="Wingdings" pitchFamily="2" charset="2"/>
              <a:buChar char="v"/>
              <a:tabLst/>
              <a:defRPr sz="2400" cap="all"/>
            </a:lvl1pPr>
            <a:lvl2pPr marL="0" indent="0" algn="just">
              <a:buNone/>
              <a:defRPr sz="1600"/>
            </a:lvl2pPr>
            <a:lvl3pPr algn="just">
              <a:defRPr sz="1800"/>
            </a:lvl3pPr>
            <a:lvl4pPr algn="just">
              <a:defRPr sz="1600"/>
            </a:lvl4pPr>
            <a:lvl5pPr marL="1600200" indent="0" algn="just">
              <a:buNone/>
              <a:defRPr sz="1400"/>
            </a:lvl5pPr>
            <a:lvl6pPr>
              <a:defRPr sz="1800"/>
            </a:lvl6pPr>
            <a:lvl7pPr marL="2290763" indent="-344488">
              <a:defRPr sz="1800"/>
            </a:lvl7pPr>
            <a:lvl8pPr marL="2290763" indent="-344488">
              <a:defRPr sz="1800"/>
            </a:lvl8pPr>
            <a:lvl9pPr marL="2290763" indent="-344488">
              <a:defRPr sz="1800"/>
            </a:lvl9pPr>
          </a:lstStyle>
          <a:p>
            <a:pPr lvl="1"/>
            <a:r>
              <a:rPr lang="fr-FR" dirty="0" smtClean="0"/>
              <a:t>Deuxième niveau </a:t>
            </a:r>
            <a:endParaRPr lang="fr-FR" dirty="0"/>
          </a:p>
        </p:txBody>
      </p:sp>
      <p:sp>
        <p:nvSpPr>
          <p:cNvPr id="33" name="Titre 1"/>
          <p:cNvSpPr txBox="1">
            <a:spLocks/>
          </p:cNvSpPr>
          <p:nvPr userDrawn="1"/>
        </p:nvSpPr>
        <p:spPr>
          <a:xfrm>
            <a:off x="329258" y="2952161"/>
            <a:ext cx="8494889" cy="370416"/>
          </a:xfrm>
          <a:prstGeom prst="rect">
            <a:avLst/>
          </a:prstGeom>
          <a:solidFill>
            <a:srgbClr val="D3EBF2"/>
          </a:solidFill>
          <a:ln w="38100" cap="flat" cmpd="sng" algn="ctr">
            <a:noFill/>
            <a:prstDash val="solid"/>
          </a:ln>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ctr">
            <a:normAutofit fontScale="70000" lnSpcReduction="20000"/>
          </a:bodyPr>
          <a:lstStyle>
            <a:lvl1pPr algn="ctr" defTabSz="914400" rtl="0" eaLnBrk="1" latinLnBrk="0" hangingPunct="1">
              <a:spcBef>
                <a:spcPct val="0"/>
              </a:spcBef>
              <a:buNone/>
              <a:defRPr sz="5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fr-FR" sz="3200" dirty="0" smtClean="0"/>
              <a:t> </a:t>
            </a:r>
            <a:endParaRPr lang="fr-FR" sz="3200" dirty="0"/>
          </a:p>
        </p:txBody>
      </p:sp>
      <p:sp>
        <p:nvSpPr>
          <p:cNvPr id="34" name="ZoneTexte 33"/>
          <p:cNvSpPr txBox="1"/>
          <p:nvPr userDrawn="1"/>
        </p:nvSpPr>
        <p:spPr>
          <a:xfrm>
            <a:off x="341954" y="2953245"/>
            <a:ext cx="3869266" cy="369332"/>
          </a:xfrm>
          <a:prstGeom prst="rect">
            <a:avLst/>
          </a:prstGeom>
          <a:noFill/>
        </p:spPr>
        <p:txBody>
          <a:bodyPr wrap="square" rtlCol="0">
            <a:spAutoFit/>
          </a:bodyPr>
          <a:lstStyle/>
          <a:p>
            <a:pPr algn="l"/>
            <a:r>
              <a:rPr lang="fr-FR" dirty="0" smtClean="0"/>
              <a:t>TITRE</a:t>
            </a:r>
            <a:endParaRPr lang="fr-FR" dirty="0"/>
          </a:p>
        </p:txBody>
      </p:sp>
      <p:sp>
        <p:nvSpPr>
          <p:cNvPr id="35" name="Content Placeholder 2"/>
          <p:cNvSpPr>
            <a:spLocks noGrp="1"/>
          </p:cNvSpPr>
          <p:nvPr>
            <p:ph sz="half" idx="18" hasCustomPrompt="1"/>
          </p:nvPr>
        </p:nvSpPr>
        <p:spPr>
          <a:xfrm>
            <a:off x="329258" y="5043317"/>
            <a:ext cx="8466665" cy="1109244"/>
          </a:xfrm>
        </p:spPr>
        <p:txBody>
          <a:bodyPr numCol="2" spcCol="504000">
            <a:normAutofit/>
          </a:bodyPr>
          <a:lstStyle>
            <a:lvl1pPr marL="0" marR="0" indent="0" algn="just" defTabSz="914400" rtl="0" eaLnBrk="1" fontAlgn="auto" latinLnBrk="0" hangingPunct="1">
              <a:lnSpc>
                <a:spcPct val="100000"/>
              </a:lnSpc>
              <a:spcBef>
                <a:spcPts val="2400"/>
              </a:spcBef>
              <a:spcAft>
                <a:spcPts val="0"/>
              </a:spcAft>
              <a:buClrTx/>
              <a:buSzPct val="90000"/>
              <a:buFont typeface="Wingdings" pitchFamily="2" charset="2"/>
              <a:buChar char="v"/>
              <a:tabLst/>
              <a:defRPr sz="2400" cap="all"/>
            </a:lvl1pPr>
            <a:lvl2pPr marL="0" indent="0" algn="just">
              <a:buNone/>
              <a:defRPr sz="1600"/>
            </a:lvl2pPr>
            <a:lvl3pPr algn="just">
              <a:defRPr sz="1800"/>
            </a:lvl3pPr>
            <a:lvl4pPr algn="just">
              <a:defRPr sz="1600"/>
            </a:lvl4pPr>
            <a:lvl5pPr marL="1600200" indent="0" algn="just">
              <a:buNone/>
              <a:defRPr sz="1400"/>
            </a:lvl5pPr>
            <a:lvl6pPr>
              <a:defRPr sz="1800"/>
            </a:lvl6pPr>
            <a:lvl7pPr marL="2290763" indent="-344488">
              <a:defRPr sz="1800"/>
            </a:lvl7pPr>
            <a:lvl8pPr marL="2290763" indent="-344488">
              <a:defRPr sz="1800"/>
            </a:lvl8pPr>
            <a:lvl9pPr marL="2290763" indent="-344488">
              <a:defRPr sz="1800"/>
            </a:lvl9pPr>
          </a:lstStyle>
          <a:p>
            <a:pPr lvl="1"/>
            <a:r>
              <a:rPr lang="fr-FR" dirty="0" smtClean="0"/>
              <a:t>Deuxième niveau </a:t>
            </a:r>
            <a:endParaRPr lang="fr-FR" dirty="0"/>
          </a:p>
        </p:txBody>
      </p:sp>
      <p:sp>
        <p:nvSpPr>
          <p:cNvPr id="36" name="Titre 1"/>
          <p:cNvSpPr txBox="1">
            <a:spLocks/>
          </p:cNvSpPr>
          <p:nvPr userDrawn="1"/>
        </p:nvSpPr>
        <p:spPr>
          <a:xfrm>
            <a:off x="329258" y="4603161"/>
            <a:ext cx="8494889" cy="370416"/>
          </a:xfrm>
          <a:prstGeom prst="rect">
            <a:avLst/>
          </a:prstGeom>
          <a:solidFill>
            <a:srgbClr val="D3EBF2"/>
          </a:solidFill>
          <a:ln w="38100" cap="flat" cmpd="sng" algn="ctr">
            <a:noFill/>
            <a:prstDash val="solid"/>
          </a:ln>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ctr">
            <a:normAutofit fontScale="70000" lnSpcReduction="20000"/>
          </a:bodyPr>
          <a:lstStyle>
            <a:lvl1pPr algn="ctr" defTabSz="914400" rtl="0" eaLnBrk="1" latinLnBrk="0" hangingPunct="1">
              <a:spcBef>
                <a:spcPct val="0"/>
              </a:spcBef>
              <a:buNone/>
              <a:defRPr sz="5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fr-FR" sz="3200" dirty="0" smtClean="0"/>
              <a:t> </a:t>
            </a:r>
            <a:endParaRPr lang="fr-FR" sz="3200" dirty="0"/>
          </a:p>
        </p:txBody>
      </p:sp>
      <p:sp>
        <p:nvSpPr>
          <p:cNvPr id="37" name="ZoneTexte 36"/>
          <p:cNvSpPr txBox="1"/>
          <p:nvPr userDrawn="1"/>
        </p:nvSpPr>
        <p:spPr>
          <a:xfrm>
            <a:off x="341954" y="4604245"/>
            <a:ext cx="3869266" cy="369332"/>
          </a:xfrm>
          <a:prstGeom prst="rect">
            <a:avLst/>
          </a:prstGeom>
          <a:noFill/>
        </p:spPr>
        <p:txBody>
          <a:bodyPr wrap="square" rtlCol="0">
            <a:spAutoFit/>
          </a:bodyPr>
          <a:lstStyle/>
          <a:p>
            <a:pPr algn="l"/>
            <a:r>
              <a:rPr lang="fr-FR" dirty="0" smtClean="0"/>
              <a:t>TITRE</a:t>
            </a:r>
            <a:endParaRPr lang="fr-FR" dirty="0"/>
          </a:p>
        </p:txBody>
      </p:sp>
      <p:sp>
        <p:nvSpPr>
          <p:cNvPr id="17" name="Ellipse 16"/>
          <p:cNvSpPr/>
          <p:nvPr userDrawn="1"/>
        </p:nvSpPr>
        <p:spPr>
          <a:xfrm>
            <a:off x="8824148" y="3137369"/>
            <a:ext cx="639704" cy="639704"/>
          </a:xfrm>
          <a:prstGeom prst="ellipse">
            <a:avLst/>
          </a:prstGeom>
          <a:solidFill>
            <a:srgbClr val="00A9C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8" name="Slide Number Placeholder 5"/>
          <p:cNvSpPr txBox="1">
            <a:spLocks/>
          </p:cNvSpPr>
          <p:nvPr userDrawn="1"/>
        </p:nvSpPr>
        <p:spPr>
          <a:xfrm>
            <a:off x="8795924" y="3242499"/>
            <a:ext cx="395111" cy="365125"/>
          </a:xfrm>
          <a:prstGeom prst="rect">
            <a:avLst/>
          </a:prstGeom>
        </p:spPr>
        <p:txBody>
          <a:bodyPr vert="horz" lIns="91440" tIns="45720" rIns="91440" bIns="45720" rtlCol="0" anchor="ctr"/>
          <a:lstStyle>
            <a:defPPr>
              <a:defRPr lang="fr-FR"/>
            </a:defPPr>
            <a:lvl1pPr marL="0" algn="r" defTabSz="914400" rtl="0" eaLnBrk="1" latinLnBrk="0" hangingPunct="1">
              <a:defRPr sz="14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D82A8B1-C0D6-CF46-B5D0-F06E9CC54D90}" type="slidenum">
              <a:rPr lang="fr-FR" smtClean="0"/>
              <a:pPr/>
              <a:t>‹#›</a:t>
            </a:fld>
            <a:endParaRPr lang="fr-FR" dirty="0"/>
          </a:p>
        </p:txBody>
      </p:sp>
    </p:spTree>
    <p:extLst>
      <p:ext uri="{BB962C8B-B14F-4D97-AF65-F5344CB8AC3E}">
        <p14:creationId xmlns:p14="http://schemas.microsoft.com/office/powerpoint/2010/main" val="66148918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26141" y="314979"/>
            <a:ext cx="7691719" cy="1143000"/>
          </a:xfrm>
          <a:prstGeom prst="rect">
            <a:avLst/>
          </a:prstGeom>
        </p:spPr>
        <p:txBody>
          <a:bodyPr vert="horz" lIns="91440" tIns="45720" rIns="91440" bIns="45720" rtlCol="0" anchor="ctr">
            <a:noAutofit/>
          </a:bodyPr>
          <a:lstStyle/>
          <a:p>
            <a:r>
              <a:rPr lang="fr-FR" dirty="0" smtClean="0"/>
              <a:t>PAGE TITRE</a:t>
            </a:r>
            <a:endParaRPr dirty="0"/>
          </a:p>
        </p:txBody>
      </p:sp>
      <p:sp>
        <p:nvSpPr>
          <p:cNvPr id="3" name="Text Placeholder 2"/>
          <p:cNvSpPr>
            <a:spLocks noGrp="1"/>
          </p:cNvSpPr>
          <p:nvPr>
            <p:ph type="body" idx="1"/>
          </p:nvPr>
        </p:nvSpPr>
        <p:spPr>
          <a:xfrm>
            <a:off x="726141" y="1586753"/>
            <a:ext cx="7691719" cy="4571999"/>
          </a:xfrm>
          <a:prstGeom prst="rect">
            <a:avLst/>
          </a:prstGeom>
        </p:spPr>
        <p:txBody>
          <a:bodyPr vert="horz" lIns="91440" tIns="45720" rIns="91440" bIns="45720" rtlCol="0">
            <a:normAutofit/>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400">
                <a:solidFill>
                  <a:schemeClr val="tx1">
                    <a:lumMod val="65000"/>
                    <a:lumOff val="35000"/>
                  </a:schemeClr>
                </a:solidFill>
              </a:defRPr>
            </a:lvl1pPr>
          </a:lstStyle>
          <a:p>
            <a:fld id="{7A2FC02C-061D-B845-B6E0-ECD102FB76E8}" type="datetimeFigureOut">
              <a:rPr lang="fr-FR" smtClean="0"/>
              <a:pPr/>
              <a:t>16/11/2016</a:t>
            </a:fld>
            <a:endParaRPr lang="fr-F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400">
                <a:solidFill>
                  <a:schemeClr val="tx1">
                    <a:lumMod val="65000"/>
                    <a:lumOff val="35000"/>
                  </a:schemeClr>
                </a:solidFill>
              </a:defRPr>
            </a:lvl1pPr>
          </a:lstStyle>
          <a:p>
            <a:endParaRPr lang="fr-F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400">
                <a:solidFill>
                  <a:schemeClr val="tx1">
                    <a:lumMod val="65000"/>
                    <a:lumOff val="35000"/>
                  </a:schemeClr>
                </a:solidFill>
              </a:defRPr>
            </a:lvl1pPr>
          </a:lstStyle>
          <a:p>
            <a:fld id="{7C35424C-6189-B84E-AA34-B4392CC1D0C0}" type="slidenum">
              <a:rPr lang="fr-FR" smtClean="0"/>
              <a:pPr/>
              <a:t>‹#›</a:t>
            </a:fld>
            <a:endParaRPr lang="fr-FR"/>
          </a:p>
        </p:txBody>
      </p:sp>
    </p:spTree>
  </p:cSld>
  <p:clrMap bg1="lt1" tx1="dk1" bg2="lt2" tx2="dk2" accent1="accent1" accent2="accent2" accent3="accent3" accent4="accent4" accent5="accent5" accent6="accent6" hlink="hlink" folHlink="folHlink"/>
  <p:sldLayoutIdLst>
    <p:sldLayoutId id="2147483661" r:id="rId1"/>
    <p:sldLayoutId id="2147483663" r:id="rId2"/>
    <p:sldLayoutId id="2147483664" r:id="rId3"/>
    <p:sldLayoutId id="2147483682" r:id="rId4"/>
    <p:sldLayoutId id="2147483662" r:id="rId5"/>
    <p:sldLayoutId id="2147483676" r:id="rId6"/>
    <p:sldLayoutId id="2147483678" r:id="rId7"/>
    <p:sldLayoutId id="2147483681" r:id="rId8"/>
    <p:sldLayoutId id="2147483680" r:id="rId9"/>
  </p:sldLayoutIdLst>
  <p:txStyles>
    <p:titleStyle>
      <a:lvl1pPr algn="ctr" defTabSz="914400" rtl="0" eaLnBrk="1" latinLnBrk="0" hangingPunct="1">
        <a:spcBef>
          <a:spcPct val="0"/>
        </a:spcBef>
        <a:buNone/>
        <a:defRPr sz="5400" kern="1200">
          <a:solidFill>
            <a:schemeClr val="tx1">
              <a:lumMod val="85000"/>
              <a:lumOff val="15000"/>
            </a:schemeClr>
          </a:solidFill>
          <a:latin typeface="+mj-lt"/>
          <a:ea typeface="+mj-ea"/>
          <a:cs typeface="+mj-cs"/>
        </a:defRPr>
      </a:lvl1pPr>
    </p:titleStyle>
    <p:bodyStyle>
      <a:lvl1pPr marL="457200" indent="-457200" algn="l" defTabSz="914400" rtl="0" eaLnBrk="1" latinLnBrk="0" hangingPunct="1">
        <a:spcBef>
          <a:spcPts val="2400"/>
        </a:spcBef>
        <a:buSzPct val="90000"/>
        <a:buFont typeface="Wingdings" pitchFamily="2" charset="2"/>
        <a:buChar char="v"/>
        <a:defRPr sz="2400" kern="1200">
          <a:solidFill>
            <a:schemeClr val="tx1">
              <a:lumMod val="75000"/>
              <a:lumOff val="25000"/>
            </a:schemeClr>
          </a:solidFill>
          <a:latin typeface="+mn-lt"/>
          <a:ea typeface="+mn-ea"/>
          <a:cs typeface="+mn-cs"/>
        </a:defRPr>
      </a:lvl1pPr>
      <a:lvl2pPr marL="914400" indent="-457200" algn="l" defTabSz="914400" rtl="0" eaLnBrk="1" latinLnBrk="0" hangingPunct="1">
        <a:spcBef>
          <a:spcPts val="1200"/>
        </a:spcBef>
        <a:buClr>
          <a:schemeClr val="bg1">
            <a:lumMod val="65000"/>
          </a:schemeClr>
        </a:buClr>
        <a:buSzPct val="90000"/>
        <a:buFont typeface="Wingdings" pitchFamily="2" charset="2"/>
        <a:buChar char="v"/>
        <a:defRPr sz="2200" kern="1200">
          <a:solidFill>
            <a:schemeClr val="tx1">
              <a:lumMod val="75000"/>
              <a:lumOff val="25000"/>
            </a:schemeClr>
          </a:solidFill>
          <a:latin typeface="+mn-lt"/>
          <a:ea typeface="+mn-ea"/>
          <a:cs typeface="+mn-cs"/>
        </a:defRPr>
      </a:lvl2pPr>
      <a:lvl3pPr marL="1263650" indent="-349250" algn="l" defTabSz="914400" rtl="0" eaLnBrk="1" latinLnBrk="0" hangingPunct="1">
        <a:spcBef>
          <a:spcPts val="1200"/>
        </a:spcBef>
        <a:buSzPct val="90000"/>
        <a:buFont typeface="Wingdings" pitchFamily="2" charset="2"/>
        <a:buChar char="v"/>
        <a:defRPr sz="2000" kern="1200">
          <a:solidFill>
            <a:schemeClr val="tx1">
              <a:lumMod val="75000"/>
              <a:lumOff val="25000"/>
            </a:schemeClr>
          </a:solidFill>
          <a:latin typeface="+mn-lt"/>
          <a:ea typeface="+mn-ea"/>
          <a:cs typeface="+mn-cs"/>
        </a:defRPr>
      </a:lvl3pPr>
      <a:lvl4pPr marL="1600200" indent="-336550" algn="l" defTabSz="914400" rtl="0" eaLnBrk="1" latinLnBrk="0" hangingPunct="1">
        <a:spcBef>
          <a:spcPts val="1200"/>
        </a:spcBef>
        <a:buClr>
          <a:schemeClr val="bg1">
            <a:lumMod val="65000"/>
          </a:schemeClr>
        </a:buClr>
        <a:buSzPct val="90000"/>
        <a:buFont typeface="Wingdings" pitchFamily="2" charset="2"/>
        <a:buChar char="v"/>
        <a:defRPr sz="1800" kern="1200">
          <a:solidFill>
            <a:schemeClr val="tx1">
              <a:lumMod val="75000"/>
              <a:lumOff val="25000"/>
            </a:schemeClr>
          </a:solidFill>
          <a:latin typeface="+mn-lt"/>
          <a:ea typeface="+mn-ea"/>
          <a:cs typeface="+mn-cs"/>
        </a:defRPr>
      </a:lvl4pPr>
      <a:lvl5pPr marL="1946275" indent="-346075" algn="l" defTabSz="914400" rtl="0" eaLnBrk="1" latinLnBrk="0" hangingPunct="1">
        <a:spcBef>
          <a:spcPts val="1200"/>
        </a:spcBef>
        <a:buSzPct val="90000"/>
        <a:buFont typeface="Wingdings" pitchFamily="2" charset="2"/>
        <a:buChar char="v"/>
        <a:defRPr sz="1800" kern="1200">
          <a:solidFill>
            <a:schemeClr val="tx1">
              <a:lumMod val="75000"/>
              <a:lumOff val="25000"/>
            </a:schemeClr>
          </a:solidFill>
          <a:latin typeface="+mn-lt"/>
          <a:ea typeface="+mn-ea"/>
          <a:cs typeface="+mn-cs"/>
        </a:defRPr>
      </a:lvl5pPr>
      <a:lvl6pPr marL="2290763" indent="-344488" algn="l" defTabSz="914400" rtl="0" eaLnBrk="1" latinLnBrk="0" hangingPunct="1">
        <a:spcBef>
          <a:spcPct val="20000"/>
        </a:spcBef>
        <a:buClr>
          <a:schemeClr val="bg1">
            <a:lumMod val="65000"/>
          </a:schemeClr>
        </a:buClr>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6pPr>
      <a:lvl7pPr marL="2625725" indent="-344488" algn="l" defTabSz="914400" rtl="0" eaLnBrk="1" latinLnBrk="0" hangingPunct="1">
        <a:spcBef>
          <a:spcPct val="20000"/>
        </a:spcBef>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7pPr>
      <a:lvl8pPr marL="2970213" indent="-344488" algn="l" defTabSz="914400" rtl="0" eaLnBrk="1" latinLnBrk="0" hangingPunct="1">
        <a:spcBef>
          <a:spcPct val="20000"/>
        </a:spcBef>
        <a:buClr>
          <a:schemeClr val="bg1">
            <a:lumMod val="65000"/>
          </a:schemeClr>
        </a:buClr>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8pPr>
      <a:lvl9pPr marL="3313113" indent="-344488" algn="l" defTabSz="914400" rtl="0" eaLnBrk="1" latinLnBrk="0" hangingPunct="1">
        <a:spcBef>
          <a:spcPct val="20000"/>
        </a:spcBef>
        <a:buSzPct val="90000"/>
        <a:buFont typeface="Wingdings" pitchFamily="2" charset="2"/>
        <a:buChar char="v"/>
        <a:defRPr lang="en-US" sz="1800" kern="1200" dirty="0">
          <a:solidFill>
            <a:schemeClr val="tx1">
              <a:lumMod val="75000"/>
              <a:lumOff val="2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6.xml"/><Relationship Id="rId4" Type="http://schemas.openxmlformats.org/officeDocument/2006/relationships/diagramLayout" Target="../diagrams/layout6.xml"/><Relationship Id="rId5" Type="http://schemas.openxmlformats.org/officeDocument/2006/relationships/diagramQuickStyle" Target="../diagrams/quickStyle6.xml"/><Relationship Id="rId6" Type="http://schemas.openxmlformats.org/officeDocument/2006/relationships/diagramColors" Target="../diagrams/colors6.xml"/><Relationship Id="rId7" Type="http://schemas.microsoft.com/office/2007/relationships/diagramDrawing" Target="../diagrams/drawing6.xml"/><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5" Type="http://schemas.openxmlformats.org/officeDocument/2006/relationships/image" Target="../media/image16.png"/><Relationship Id="rId6" Type="http://schemas.openxmlformats.org/officeDocument/2006/relationships/image" Target="../media/image17.pn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7.xml"/><Relationship Id="rId4" Type="http://schemas.openxmlformats.org/officeDocument/2006/relationships/diagramLayout" Target="../diagrams/layout7.xml"/><Relationship Id="rId5" Type="http://schemas.openxmlformats.org/officeDocument/2006/relationships/diagramQuickStyle" Target="../diagrams/quickStyle7.xml"/><Relationship Id="rId6" Type="http://schemas.openxmlformats.org/officeDocument/2006/relationships/diagramColors" Target="../diagrams/colors7.xml"/><Relationship Id="rId7" Type="http://schemas.microsoft.com/office/2007/relationships/diagramDrawing" Target="../diagrams/drawing7.xml"/><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10.xml"/><Relationship Id="rId5" Type="http://schemas.openxmlformats.org/officeDocument/2006/relationships/image" Target="../media/image18.png"/><Relationship Id="rId1" Type="http://schemas.microsoft.com/office/2007/relationships/media" Target="../media/media1.mp4"/><Relationship Id="rId2" Type="http://schemas.openxmlformats.org/officeDocument/2006/relationships/video" Target="../media/media1.mp4"/></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8.xml"/><Relationship Id="rId4" Type="http://schemas.openxmlformats.org/officeDocument/2006/relationships/diagramLayout" Target="../diagrams/layout8.xml"/><Relationship Id="rId5" Type="http://schemas.openxmlformats.org/officeDocument/2006/relationships/diagramQuickStyle" Target="../diagrams/quickStyle8.xml"/><Relationship Id="rId6" Type="http://schemas.openxmlformats.org/officeDocument/2006/relationships/diagramColors" Target="../diagrams/colors8.xml"/><Relationship Id="rId7" Type="http://schemas.microsoft.com/office/2007/relationships/diagramDrawing" Target="../diagrams/drawing8.xml"/><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12.xml"/><Relationship Id="rId5" Type="http://schemas.openxmlformats.org/officeDocument/2006/relationships/image" Target="../media/image18.png"/><Relationship Id="rId1" Type="http://schemas.microsoft.com/office/2007/relationships/media" Target="../media/media2.mp4"/><Relationship Id="rId2" Type="http://schemas.openxmlformats.org/officeDocument/2006/relationships/video" Target="../media/media2.mp4"/></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9.xml"/><Relationship Id="rId4" Type="http://schemas.openxmlformats.org/officeDocument/2006/relationships/diagramLayout" Target="../diagrams/layout9.xml"/><Relationship Id="rId5" Type="http://schemas.openxmlformats.org/officeDocument/2006/relationships/diagramQuickStyle" Target="../diagrams/quickStyle9.xml"/><Relationship Id="rId6" Type="http://schemas.openxmlformats.org/officeDocument/2006/relationships/diagramColors" Target="../diagrams/colors9.xml"/><Relationship Id="rId7" Type="http://schemas.microsoft.com/office/2007/relationships/diagramDrawing" Target="../diagrams/drawing9.xml"/><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0.xml"/><Relationship Id="rId4" Type="http://schemas.openxmlformats.org/officeDocument/2006/relationships/diagramLayout" Target="../diagrams/layout10.xml"/><Relationship Id="rId5" Type="http://schemas.openxmlformats.org/officeDocument/2006/relationships/diagramQuickStyle" Target="../diagrams/quickStyle10.xml"/><Relationship Id="rId6" Type="http://schemas.openxmlformats.org/officeDocument/2006/relationships/diagramColors" Target="../diagrams/colors10.xml"/><Relationship Id="rId7" Type="http://schemas.microsoft.com/office/2007/relationships/diagramDrawing" Target="../diagrams/drawing10.xml"/><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12.png"/><Relationship Id="rId9" Type="http://schemas.openxmlformats.org/officeDocument/2006/relationships/image" Target="../media/image13.pn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6.xml"/><Relationship Id="rId2" Type="http://schemas.openxmlformats.org/officeDocument/2006/relationships/diagramData" Target="../diagrams/data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4.xml"/><Relationship Id="rId4" Type="http://schemas.openxmlformats.org/officeDocument/2006/relationships/diagramLayout" Target="../diagrams/layout4.xml"/><Relationship Id="rId5" Type="http://schemas.openxmlformats.org/officeDocument/2006/relationships/diagramQuickStyle" Target="../diagrams/quickStyle4.xml"/><Relationship Id="rId6" Type="http://schemas.openxmlformats.org/officeDocument/2006/relationships/diagramColors" Target="../diagrams/colors4.xml"/><Relationship Id="rId7" Type="http://schemas.microsoft.com/office/2007/relationships/diagramDrawing" Target="../diagrams/drawing4.xml"/><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5.xml"/><Relationship Id="rId4" Type="http://schemas.openxmlformats.org/officeDocument/2006/relationships/diagramLayout" Target="../diagrams/layout5.xml"/><Relationship Id="rId5" Type="http://schemas.openxmlformats.org/officeDocument/2006/relationships/diagramQuickStyle" Target="../diagrams/quickStyle5.xml"/><Relationship Id="rId6" Type="http://schemas.openxmlformats.org/officeDocument/2006/relationships/diagramColors" Target="../diagrams/colors5.xml"/><Relationship Id="rId7" Type="http://schemas.microsoft.com/office/2007/relationships/diagramDrawing" Target="../diagrams/drawing5.xml"/><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Tree>
    <p:extLst>
      <p:ext uri="{BB962C8B-B14F-4D97-AF65-F5344CB8AC3E}">
        <p14:creationId xmlns:p14="http://schemas.microsoft.com/office/powerpoint/2010/main" val="34945022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sz="half" idx="15"/>
          </p:nvPr>
        </p:nvSpPr>
        <p:spPr/>
        <p:txBody>
          <a:bodyPr/>
          <a:lstStyle/>
          <a:p>
            <a:endParaRPr lang="fr-FR"/>
          </a:p>
        </p:txBody>
      </p:sp>
      <p:sp>
        <p:nvSpPr>
          <p:cNvPr id="5" name="Titre 4"/>
          <p:cNvSpPr>
            <a:spLocks noGrp="1"/>
          </p:cNvSpPr>
          <p:nvPr>
            <p:ph type="title"/>
          </p:nvPr>
        </p:nvSpPr>
        <p:spPr/>
        <p:txBody>
          <a:bodyPr/>
          <a:lstStyle/>
          <a:p>
            <a:r>
              <a:rPr lang="fr-FR" dirty="0" smtClean="0"/>
              <a:t>Caractéristiques du Projet BDES</a:t>
            </a:r>
            <a:endParaRPr lang="fr-FR" dirty="0"/>
          </a:p>
        </p:txBody>
      </p:sp>
      <p:sp>
        <p:nvSpPr>
          <p:cNvPr id="4" name="Espace réservé du numéro de diapositive 3"/>
          <p:cNvSpPr>
            <a:spLocks noGrp="1"/>
          </p:cNvSpPr>
          <p:nvPr>
            <p:ph type="sldNum" sz="quarter" idx="4294967295"/>
          </p:nvPr>
        </p:nvSpPr>
        <p:spPr>
          <a:xfrm>
            <a:off x="8077200" y="6529388"/>
            <a:ext cx="1066800" cy="328612"/>
          </a:xfrm>
        </p:spPr>
        <p:txBody>
          <a:bodyPr/>
          <a:lstStyle/>
          <a:p>
            <a:pPr>
              <a:defRPr/>
            </a:pPr>
            <a:fld id="{8CC81F90-7CA8-4908-A428-34682CAFF008}" type="slidenum">
              <a:rPr lang="fr-FR" smtClean="0"/>
              <a:pPr>
                <a:defRPr/>
              </a:pPr>
              <a:t>10</a:t>
            </a:fld>
            <a:endParaRPr lang="fr-FR"/>
          </a:p>
        </p:txBody>
      </p:sp>
      <p:graphicFrame>
        <p:nvGraphicFramePr>
          <p:cNvPr id="8" name="Diagramme 7"/>
          <p:cNvGraphicFramePr/>
          <p:nvPr>
            <p:extLst>
              <p:ext uri="{D42A27DB-BD31-4B8C-83A1-F6EECF244321}">
                <p14:modId xmlns:p14="http://schemas.microsoft.com/office/powerpoint/2010/main" val="3436541811"/>
              </p:ext>
            </p:extLst>
          </p:nvPr>
        </p:nvGraphicFramePr>
        <p:xfrm>
          <a:off x="251520" y="1412776"/>
          <a:ext cx="8640960" cy="5112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451169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 6"/>
          <p:cNvGrpSpPr/>
          <p:nvPr/>
        </p:nvGrpSpPr>
        <p:grpSpPr>
          <a:xfrm>
            <a:off x="179512" y="1689323"/>
            <a:ext cx="3384377" cy="1235098"/>
            <a:chOff x="539552" y="1728967"/>
            <a:chExt cx="3384377" cy="1235098"/>
          </a:xfrm>
        </p:grpSpPr>
        <p:pic>
          <p:nvPicPr>
            <p:cNvPr id="8" name="Image 7"/>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277131" y="1728967"/>
              <a:ext cx="1646798" cy="1235098"/>
            </a:xfrm>
            <a:prstGeom prst="rect">
              <a:avLst/>
            </a:prstGeom>
          </p:spPr>
        </p:pic>
        <p:sp>
          <p:nvSpPr>
            <p:cNvPr id="9" name="ZoneTexte 8"/>
            <p:cNvSpPr txBox="1"/>
            <p:nvPr/>
          </p:nvSpPr>
          <p:spPr>
            <a:xfrm>
              <a:off x="539552" y="1728967"/>
              <a:ext cx="1728192" cy="1200329"/>
            </a:xfrm>
            <a:prstGeom prst="rect">
              <a:avLst/>
            </a:prstGeom>
            <a:noFill/>
          </p:spPr>
          <p:txBody>
            <a:bodyPr wrap="square" rtlCol="0">
              <a:spAutoFit/>
            </a:bodyPr>
            <a:lstStyle/>
            <a:p>
              <a:pPr algn="ctr" fontAlgn="base">
                <a:spcBef>
                  <a:spcPct val="0"/>
                </a:spcBef>
                <a:spcAft>
                  <a:spcPct val="0"/>
                </a:spcAft>
              </a:pPr>
              <a:r>
                <a:rPr lang="fr-FR" dirty="0" smtClean="0">
                  <a:solidFill>
                    <a:prstClr val="black"/>
                  </a:solidFill>
                  <a:latin typeface="Arial" pitchFamily="34" charset="0"/>
                  <a:cs typeface="Arial" pitchFamily="34" charset="0"/>
                </a:rPr>
                <a:t>Données de l’établissement à intégrer à la BDES</a:t>
              </a:r>
              <a:endParaRPr lang="fr-FR" dirty="0">
                <a:solidFill>
                  <a:prstClr val="black"/>
                </a:solidFill>
                <a:latin typeface="Arial" pitchFamily="34" charset="0"/>
                <a:cs typeface="Arial" pitchFamily="34" charset="0"/>
              </a:endParaRPr>
            </a:p>
          </p:txBody>
        </p:sp>
      </p:grpSp>
      <p:sp>
        <p:nvSpPr>
          <p:cNvPr id="10" name="Rectangle à coins arrondis 9"/>
          <p:cNvSpPr/>
          <p:nvPr/>
        </p:nvSpPr>
        <p:spPr>
          <a:xfrm>
            <a:off x="2987827" y="4648556"/>
            <a:ext cx="3155914" cy="2092812"/>
          </a:xfrm>
          <a:prstGeom prst="round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fontAlgn="base">
              <a:spcBef>
                <a:spcPct val="0"/>
              </a:spcBef>
              <a:spcAft>
                <a:spcPct val="0"/>
              </a:spcAft>
              <a:defRPr/>
            </a:pPr>
            <a:r>
              <a:rPr lang="fr-FR" sz="2400" b="1" kern="0" dirty="0" smtClean="0">
                <a:solidFill>
                  <a:prstClr val="black"/>
                </a:solidFill>
              </a:rPr>
              <a:t>Base de données Economique et Sociale</a:t>
            </a:r>
          </a:p>
          <a:p>
            <a:pPr algn="ctr" fontAlgn="base">
              <a:spcBef>
                <a:spcPct val="0"/>
              </a:spcBef>
              <a:spcAft>
                <a:spcPct val="0"/>
              </a:spcAft>
              <a:defRPr/>
            </a:pPr>
            <a:r>
              <a:rPr lang="fr-FR" sz="2400" kern="0" dirty="0" smtClean="0">
                <a:solidFill>
                  <a:prstClr val="black"/>
                </a:solidFill>
              </a:rPr>
              <a:t>Espace sécurisé de l’établissement</a:t>
            </a:r>
          </a:p>
          <a:p>
            <a:pPr algn="ctr" fontAlgn="base">
              <a:spcBef>
                <a:spcPct val="0"/>
              </a:spcBef>
              <a:spcAft>
                <a:spcPct val="0"/>
              </a:spcAft>
              <a:defRPr/>
            </a:pPr>
            <a:endParaRPr lang="fr-FR" kern="0" dirty="0" smtClean="0">
              <a:solidFill>
                <a:prstClr val="black"/>
              </a:solidFill>
            </a:endParaRPr>
          </a:p>
        </p:txBody>
      </p:sp>
      <p:grpSp>
        <p:nvGrpSpPr>
          <p:cNvPr id="11" name="Groupe 10"/>
          <p:cNvGrpSpPr/>
          <p:nvPr/>
        </p:nvGrpSpPr>
        <p:grpSpPr>
          <a:xfrm>
            <a:off x="5810325" y="1531380"/>
            <a:ext cx="2943904" cy="1201633"/>
            <a:chOff x="5810325" y="1531380"/>
            <a:chExt cx="2943904" cy="1201633"/>
          </a:xfrm>
        </p:grpSpPr>
        <p:pic>
          <p:nvPicPr>
            <p:cNvPr id="12" name="Image 11"/>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954030" y="1531380"/>
              <a:ext cx="1800199" cy="1201633"/>
            </a:xfrm>
            <a:prstGeom prst="rect">
              <a:avLst/>
            </a:prstGeom>
          </p:spPr>
        </p:pic>
        <p:sp>
          <p:nvSpPr>
            <p:cNvPr id="13" name="ZoneTexte 12"/>
            <p:cNvSpPr txBox="1"/>
            <p:nvPr/>
          </p:nvSpPr>
          <p:spPr>
            <a:xfrm>
              <a:off x="5810325" y="1955903"/>
              <a:ext cx="979733" cy="369332"/>
            </a:xfrm>
            <a:prstGeom prst="rect">
              <a:avLst/>
            </a:prstGeom>
            <a:noFill/>
          </p:spPr>
          <p:txBody>
            <a:bodyPr wrap="square" rtlCol="0">
              <a:spAutoFit/>
            </a:bodyPr>
            <a:lstStyle/>
            <a:p>
              <a:pPr algn="ctr" fontAlgn="base">
                <a:spcBef>
                  <a:spcPct val="0"/>
                </a:spcBef>
                <a:spcAft>
                  <a:spcPct val="0"/>
                </a:spcAft>
              </a:pPr>
              <a:r>
                <a:rPr lang="fr-FR" dirty="0" smtClean="0">
                  <a:solidFill>
                    <a:prstClr val="black"/>
                  </a:solidFill>
                  <a:latin typeface="Arial" pitchFamily="34" charset="0"/>
                  <a:cs typeface="Arial" pitchFamily="34" charset="0"/>
                </a:rPr>
                <a:t>IRP</a:t>
              </a:r>
              <a:endParaRPr lang="fr-FR" dirty="0">
                <a:solidFill>
                  <a:prstClr val="black"/>
                </a:solidFill>
                <a:latin typeface="Arial" pitchFamily="34" charset="0"/>
                <a:cs typeface="Arial" pitchFamily="34" charset="0"/>
              </a:endParaRPr>
            </a:p>
          </p:txBody>
        </p:sp>
      </p:grpSp>
      <p:grpSp>
        <p:nvGrpSpPr>
          <p:cNvPr id="14" name="Groupe 13"/>
          <p:cNvGrpSpPr/>
          <p:nvPr/>
        </p:nvGrpSpPr>
        <p:grpSpPr>
          <a:xfrm>
            <a:off x="0" y="3140968"/>
            <a:ext cx="3285465" cy="3014312"/>
            <a:chOff x="0" y="3140968"/>
            <a:chExt cx="3285465" cy="3014312"/>
          </a:xfrm>
        </p:grpSpPr>
        <p:grpSp>
          <p:nvGrpSpPr>
            <p:cNvPr id="15" name="Groupe 14"/>
            <p:cNvGrpSpPr/>
            <p:nvPr/>
          </p:nvGrpSpPr>
          <p:grpSpPr>
            <a:xfrm>
              <a:off x="188898" y="3140968"/>
              <a:ext cx="3096567" cy="1581503"/>
              <a:chOff x="188898" y="3284983"/>
              <a:chExt cx="3096567" cy="1581503"/>
            </a:xfrm>
          </p:grpSpPr>
          <p:sp>
            <p:nvSpPr>
              <p:cNvPr id="17" name="Flèche vers le bas 16"/>
              <p:cNvSpPr/>
              <p:nvPr/>
            </p:nvSpPr>
            <p:spPr>
              <a:xfrm rot="19789554">
                <a:off x="2637393" y="3284983"/>
                <a:ext cx="648072" cy="1440160"/>
              </a:xfrm>
              <a:prstGeom prst="downArrow">
                <a:avLst/>
              </a:prstGeom>
              <a:solidFill>
                <a:srgbClr val="4F81BD"/>
              </a:solidFill>
              <a:ln w="25400" cap="flat" cmpd="sng" algn="ctr">
                <a:solidFill>
                  <a:srgbClr val="4F81BD">
                    <a:shade val="50000"/>
                  </a:srgbClr>
                </a:solidFill>
                <a:prstDash val="solid"/>
              </a:ln>
              <a:effectLst/>
            </p:spPr>
            <p:txBody>
              <a:bodyPr rtlCol="0" anchor="ctr"/>
              <a:lstStyle/>
              <a:p>
                <a:pPr algn="ctr" fontAlgn="base">
                  <a:spcBef>
                    <a:spcPct val="0"/>
                  </a:spcBef>
                  <a:spcAft>
                    <a:spcPct val="0"/>
                  </a:spcAft>
                  <a:defRPr/>
                </a:pPr>
                <a:endParaRPr lang="fr-FR" kern="0" smtClean="0">
                  <a:solidFill>
                    <a:prstClr val="white"/>
                  </a:solidFill>
                </a:endParaRPr>
              </a:p>
            </p:txBody>
          </p:sp>
          <p:sp>
            <p:nvSpPr>
              <p:cNvPr id="18" name="ZoneTexte 17"/>
              <p:cNvSpPr txBox="1"/>
              <p:nvPr/>
            </p:nvSpPr>
            <p:spPr>
              <a:xfrm>
                <a:off x="188898" y="3358733"/>
                <a:ext cx="2022096" cy="923330"/>
              </a:xfrm>
              <a:prstGeom prst="rect">
                <a:avLst/>
              </a:prstGeom>
              <a:noFill/>
            </p:spPr>
            <p:txBody>
              <a:bodyPr wrap="square" rtlCol="0">
                <a:spAutoFit/>
              </a:bodyPr>
              <a:lstStyle/>
              <a:p>
                <a:pPr algn="ctr" fontAlgn="base">
                  <a:spcBef>
                    <a:spcPct val="0"/>
                  </a:spcBef>
                  <a:spcAft>
                    <a:spcPct val="0"/>
                  </a:spcAft>
                  <a:defRPr/>
                </a:pPr>
                <a:r>
                  <a:rPr lang="fr-FR" kern="0" dirty="0" smtClean="0">
                    <a:solidFill>
                      <a:srgbClr val="FF0000"/>
                    </a:solidFill>
                    <a:latin typeface="Arial" pitchFamily="34" charset="0"/>
                    <a:cs typeface="Arial" pitchFamily="34" charset="0"/>
                  </a:rPr>
                  <a:t>Mise à disposition par l’employeur/DRH</a:t>
                </a:r>
              </a:p>
            </p:txBody>
          </p:sp>
          <p:sp>
            <p:nvSpPr>
              <p:cNvPr id="19" name="Lock"/>
              <p:cNvSpPr>
                <a:spLocks noEditPoints="1" noChangeArrowheads="1"/>
              </p:cNvSpPr>
              <p:nvPr/>
            </p:nvSpPr>
            <p:spPr bwMode="auto">
              <a:xfrm>
                <a:off x="993720" y="4282063"/>
                <a:ext cx="412452" cy="584423"/>
              </a:xfrm>
              <a:custGeom>
                <a:avLst/>
                <a:gdLst>
                  <a:gd name="T0" fmla="*/ 10800 w 21600"/>
                  <a:gd name="T1" fmla="*/ 0 h 21600"/>
                  <a:gd name="T2" fmla="*/ 21600 w 21600"/>
                  <a:gd name="T3" fmla="*/ 9606 h 21600"/>
                  <a:gd name="T4" fmla="*/ 10800 w 21600"/>
                  <a:gd name="T5" fmla="*/ 21600 h 21600"/>
                  <a:gd name="T6" fmla="*/ 0 w 21600"/>
                  <a:gd name="T7" fmla="*/ 9606 h 21600"/>
                  <a:gd name="T8" fmla="*/ 744 w 21600"/>
                  <a:gd name="T9" fmla="*/ 9904 h 21600"/>
                  <a:gd name="T10" fmla="*/ 21134 w 21600"/>
                  <a:gd name="T11" fmla="*/ 15335 h 21600"/>
                </a:gdLst>
                <a:ahLst/>
                <a:cxnLst>
                  <a:cxn ang="0">
                    <a:pos x="T0" y="T1"/>
                  </a:cxn>
                  <a:cxn ang="0">
                    <a:pos x="T2" y="T3"/>
                  </a:cxn>
                  <a:cxn ang="0">
                    <a:pos x="T4" y="T5"/>
                  </a:cxn>
                  <a:cxn ang="0">
                    <a:pos x="T6" y="T7"/>
                  </a:cxn>
                </a:cxnLst>
                <a:rect l="T8" t="T9" r="T10" b="T11"/>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C0C0C0"/>
              </a:solidFill>
              <a:ln w="38100">
                <a:solidFill>
                  <a:srgbClr val="000000"/>
                </a:solid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endParaRPr lang="fr-FR" kern="0" smtClean="0">
                  <a:solidFill>
                    <a:prstClr val="black"/>
                  </a:solidFill>
                  <a:latin typeface="Arial" pitchFamily="34" charset="0"/>
                  <a:cs typeface="Arial" pitchFamily="34" charset="0"/>
                </a:endParaRPr>
              </a:p>
            </p:txBody>
          </p:sp>
        </p:grpSp>
        <p:pic>
          <p:nvPicPr>
            <p:cNvPr id="16" name="Imag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164542"/>
              <a:ext cx="2857899" cy="990738"/>
            </a:xfrm>
            <a:prstGeom prst="rect">
              <a:avLst/>
            </a:prstGeom>
          </p:spPr>
        </p:pic>
      </p:grpSp>
      <p:grpSp>
        <p:nvGrpSpPr>
          <p:cNvPr id="20" name="Groupe 19"/>
          <p:cNvGrpSpPr/>
          <p:nvPr/>
        </p:nvGrpSpPr>
        <p:grpSpPr>
          <a:xfrm>
            <a:off x="6300191" y="3140968"/>
            <a:ext cx="2857899" cy="3014312"/>
            <a:chOff x="6300191" y="3140968"/>
            <a:chExt cx="2857899" cy="3014312"/>
          </a:xfrm>
        </p:grpSpPr>
        <p:grpSp>
          <p:nvGrpSpPr>
            <p:cNvPr id="21" name="Groupe 20"/>
            <p:cNvGrpSpPr/>
            <p:nvPr/>
          </p:nvGrpSpPr>
          <p:grpSpPr>
            <a:xfrm>
              <a:off x="6317467" y="3140968"/>
              <a:ext cx="2696396" cy="1564324"/>
              <a:chOff x="6317467" y="3266741"/>
              <a:chExt cx="2696396" cy="1564324"/>
            </a:xfrm>
          </p:grpSpPr>
          <p:sp>
            <p:nvSpPr>
              <p:cNvPr id="23" name="ZoneTexte 22"/>
              <p:cNvSpPr txBox="1"/>
              <p:nvPr/>
            </p:nvSpPr>
            <p:spPr>
              <a:xfrm>
                <a:off x="7285671" y="3497232"/>
                <a:ext cx="1728192" cy="646331"/>
              </a:xfrm>
              <a:prstGeom prst="rect">
                <a:avLst/>
              </a:prstGeom>
              <a:noFill/>
            </p:spPr>
            <p:txBody>
              <a:bodyPr wrap="square" rtlCol="0">
                <a:spAutoFit/>
              </a:bodyPr>
              <a:lstStyle/>
              <a:p>
                <a:pPr algn="ctr" fontAlgn="base">
                  <a:spcBef>
                    <a:spcPct val="0"/>
                  </a:spcBef>
                  <a:spcAft>
                    <a:spcPct val="0"/>
                  </a:spcAft>
                  <a:defRPr/>
                </a:pPr>
                <a:r>
                  <a:rPr lang="fr-FR" kern="0" dirty="0" smtClean="0">
                    <a:solidFill>
                      <a:srgbClr val="FF0000"/>
                    </a:solidFill>
                    <a:latin typeface="Arial" pitchFamily="34" charset="0"/>
                    <a:cs typeface="Arial" pitchFamily="34" charset="0"/>
                  </a:rPr>
                  <a:t>Consultation des données</a:t>
                </a:r>
              </a:p>
            </p:txBody>
          </p:sp>
          <p:sp>
            <p:nvSpPr>
              <p:cNvPr id="24" name="Lock"/>
              <p:cNvSpPr>
                <a:spLocks noEditPoints="1" noChangeArrowheads="1"/>
              </p:cNvSpPr>
              <p:nvPr/>
            </p:nvSpPr>
            <p:spPr bwMode="auto">
              <a:xfrm>
                <a:off x="7943541" y="4246642"/>
                <a:ext cx="412452" cy="584423"/>
              </a:xfrm>
              <a:custGeom>
                <a:avLst/>
                <a:gdLst>
                  <a:gd name="T0" fmla="*/ 10800 w 21600"/>
                  <a:gd name="T1" fmla="*/ 0 h 21600"/>
                  <a:gd name="T2" fmla="*/ 21600 w 21600"/>
                  <a:gd name="T3" fmla="*/ 9606 h 21600"/>
                  <a:gd name="T4" fmla="*/ 10800 w 21600"/>
                  <a:gd name="T5" fmla="*/ 21600 h 21600"/>
                  <a:gd name="T6" fmla="*/ 0 w 21600"/>
                  <a:gd name="T7" fmla="*/ 9606 h 21600"/>
                  <a:gd name="T8" fmla="*/ 744 w 21600"/>
                  <a:gd name="T9" fmla="*/ 9904 h 21600"/>
                  <a:gd name="T10" fmla="*/ 21134 w 21600"/>
                  <a:gd name="T11" fmla="*/ 15335 h 21600"/>
                </a:gdLst>
                <a:ahLst/>
                <a:cxnLst>
                  <a:cxn ang="0">
                    <a:pos x="T0" y="T1"/>
                  </a:cxn>
                  <a:cxn ang="0">
                    <a:pos x="T2" y="T3"/>
                  </a:cxn>
                  <a:cxn ang="0">
                    <a:pos x="T4" y="T5"/>
                  </a:cxn>
                  <a:cxn ang="0">
                    <a:pos x="T6" y="T7"/>
                  </a:cxn>
                </a:cxnLst>
                <a:rect l="T8" t="T9" r="T10" b="T11"/>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C0C0C0"/>
              </a:solidFill>
              <a:ln w="38100">
                <a:solidFill>
                  <a:srgbClr val="000000"/>
                </a:solid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endParaRPr lang="fr-FR" kern="0" smtClean="0">
                  <a:solidFill>
                    <a:prstClr val="black"/>
                  </a:solidFill>
                  <a:latin typeface="Arial" pitchFamily="34" charset="0"/>
                  <a:cs typeface="Arial" pitchFamily="34" charset="0"/>
                </a:endParaRPr>
              </a:p>
            </p:txBody>
          </p:sp>
          <p:sp>
            <p:nvSpPr>
              <p:cNvPr id="25" name="Flèche vers le bas 24"/>
              <p:cNvSpPr/>
              <p:nvPr/>
            </p:nvSpPr>
            <p:spPr>
              <a:xfrm rot="1826237">
                <a:off x="6317467" y="3266741"/>
                <a:ext cx="648072" cy="1440160"/>
              </a:xfrm>
              <a:prstGeom prst="downArrow">
                <a:avLst/>
              </a:prstGeom>
              <a:solidFill>
                <a:srgbClr val="4F81BD"/>
              </a:solidFill>
              <a:ln w="25400" cap="flat" cmpd="sng" algn="ctr">
                <a:solidFill>
                  <a:srgbClr val="4F81BD">
                    <a:shade val="50000"/>
                  </a:srgbClr>
                </a:solidFill>
                <a:prstDash val="solid"/>
              </a:ln>
              <a:effectLst/>
            </p:spPr>
            <p:txBody>
              <a:bodyPr rtlCol="0" anchor="ctr"/>
              <a:lstStyle/>
              <a:p>
                <a:pPr algn="ctr" fontAlgn="base">
                  <a:spcBef>
                    <a:spcPct val="0"/>
                  </a:spcBef>
                  <a:spcAft>
                    <a:spcPct val="0"/>
                  </a:spcAft>
                  <a:defRPr/>
                </a:pPr>
                <a:endParaRPr lang="fr-FR" kern="0" smtClean="0">
                  <a:solidFill>
                    <a:prstClr val="white"/>
                  </a:solidFill>
                </a:endParaRPr>
              </a:p>
            </p:txBody>
          </p:sp>
        </p:grpSp>
        <p:pic>
          <p:nvPicPr>
            <p:cNvPr id="22" name="Imag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00191" y="5164542"/>
              <a:ext cx="2857899" cy="990738"/>
            </a:xfrm>
            <a:prstGeom prst="rect">
              <a:avLst/>
            </a:prstGeom>
          </p:spPr>
        </p:pic>
      </p:grpSp>
      <p:sp>
        <p:nvSpPr>
          <p:cNvPr id="27" name="Titre 1"/>
          <p:cNvSpPr>
            <a:spLocks noGrp="1"/>
          </p:cNvSpPr>
          <p:nvPr>
            <p:ph type="title"/>
          </p:nvPr>
        </p:nvSpPr>
        <p:spPr/>
        <p:txBody>
          <a:bodyPr>
            <a:normAutofit/>
          </a:bodyPr>
          <a:lstStyle/>
          <a:p>
            <a:r>
              <a:rPr lang="fr-FR" dirty="0" smtClean="0"/>
              <a:t>Principe de fonctionnement</a:t>
            </a:r>
            <a:endParaRPr lang="fr-FR" dirty="0"/>
          </a:p>
        </p:txBody>
      </p:sp>
    </p:spTree>
    <p:extLst>
      <p:ext uri="{BB962C8B-B14F-4D97-AF65-F5344CB8AC3E}">
        <p14:creationId xmlns:p14="http://schemas.microsoft.com/office/powerpoint/2010/main" val="7891453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informations à transmettre</a:t>
            </a:r>
            <a:endParaRPr lang="fr-FR" dirty="0"/>
          </a:p>
        </p:txBody>
      </p:sp>
      <p:graphicFrame>
        <p:nvGraphicFramePr>
          <p:cNvPr id="4" name="Diagramme 3"/>
          <p:cNvGraphicFramePr/>
          <p:nvPr>
            <p:extLst>
              <p:ext uri="{D42A27DB-BD31-4B8C-83A1-F6EECF244321}">
                <p14:modId xmlns:p14="http://schemas.microsoft.com/office/powerpoint/2010/main" val="3577837025"/>
              </p:ext>
            </p:extLst>
          </p:nvPr>
        </p:nvGraphicFramePr>
        <p:xfrm>
          <a:off x="183186" y="1230317"/>
          <a:ext cx="8640960" cy="51845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862439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Alimentation des données nécessaires</a:t>
            </a:r>
            <a:endParaRPr lang="fr-FR" dirty="0"/>
          </a:p>
        </p:txBody>
      </p:sp>
      <p:pic>
        <p:nvPicPr>
          <p:cNvPr id="7" name="JourneeGestionVideo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702" y="1251186"/>
            <a:ext cx="9144000" cy="5143500"/>
          </a:xfrm>
          <a:prstGeom prst="rect">
            <a:avLst/>
          </a:prstGeom>
        </p:spPr>
      </p:pic>
    </p:spTree>
    <p:extLst>
      <p:ext uri="{BB962C8B-B14F-4D97-AF65-F5344CB8AC3E}">
        <p14:creationId xmlns:p14="http://schemas.microsoft.com/office/powerpoint/2010/main" val="14925828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887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half" idx="15"/>
          </p:nvPr>
        </p:nvSpPr>
        <p:spPr/>
        <p:txBody>
          <a:bodyPr/>
          <a:lstStyle/>
          <a:p>
            <a:endParaRPr lang="fr-FR"/>
          </a:p>
        </p:txBody>
      </p:sp>
      <p:sp>
        <p:nvSpPr>
          <p:cNvPr id="2" name="Titre 1"/>
          <p:cNvSpPr>
            <a:spLocks noGrp="1"/>
          </p:cNvSpPr>
          <p:nvPr>
            <p:ph type="title"/>
          </p:nvPr>
        </p:nvSpPr>
        <p:spPr/>
        <p:txBody>
          <a:bodyPr/>
          <a:lstStyle/>
          <a:p>
            <a:r>
              <a:rPr lang="fr-FR" dirty="0" smtClean="0"/>
              <a:t>Les informations à transmettre</a:t>
            </a:r>
            <a:endParaRPr lang="fr-FR" dirty="0"/>
          </a:p>
        </p:txBody>
      </p:sp>
      <p:graphicFrame>
        <p:nvGraphicFramePr>
          <p:cNvPr id="4" name="Diagramme 3"/>
          <p:cNvGraphicFramePr/>
          <p:nvPr>
            <p:extLst/>
          </p:nvPr>
        </p:nvGraphicFramePr>
        <p:xfrm>
          <a:off x="251520" y="1412776"/>
          <a:ext cx="8640960" cy="51845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223097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smtClean="0"/>
              <a:t>Alimentation des documents</a:t>
            </a:r>
            <a:endParaRPr lang="fr-FR" dirty="0"/>
          </a:p>
        </p:txBody>
      </p:sp>
      <p:pic>
        <p:nvPicPr>
          <p:cNvPr id="4" name="JourneeGestionVideo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251186"/>
            <a:ext cx="9144000" cy="5143500"/>
          </a:xfrm>
          <a:prstGeom prst="rect">
            <a:avLst/>
          </a:prstGeom>
        </p:spPr>
      </p:pic>
    </p:spTree>
    <p:extLst>
      <p:ext uri="{BB962C8B-B14F-4D97-AF65-F5344CB8AC3E}">
        <p14:creationId xmlns:p14="http://schemas.microsoft.com/office/powerpoint/2010/main" val="19107832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Quel Accompagnement ?</a:t>
            </a:r>
            <a:endParaRPr lang="fr-FR" dirty="0"/>
          </a:p>
        </p:txBody>
      </p:sp>
      <p:pic>
        <p:nvPicPr>
          <p:cNvPr id="16" name="Image 1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588224" y="4921957"/>
            <a:ext cx="1869440" cy="64807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27" name="Picture 3" descr="C:\Users\fhul\AppData\Local\Microsoft\Windows\INetCache\IE\6X8XC7ZN\125px-Person_Outline_3.svg[1].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225287" y="2374896"/>
            <a:ext cx="595313" cy="19431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à coins arrondis 2"/>
          <p:cNvSpPr/>
          <p:nvPr/>
        </p:nvSpPr>
        <p:spPr>
          <a:xfrm>
            <a:off x="2843808" y="1433108"/>
            <a:ext cx="2592288" cy="2088232"/>
          </a:xfrm>
          <a:prstGeom prst="wedgeRoundRectCallout">
            <a:avLst>
              <a:gd name="adj1" fmla="val -43335"/>
              <a:gd name="adj2" fmla="val 64010"/>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FR" sz="2400" dirty="0" smtClean="0">
                <a:solidFill>
                  <a:srgbClr val="262626"/>
                </a:solidFill>
              </a:rPr>
              <a:t>Nous souhaitons mettre en place la BDES ...</a:t>
            </a:r>
            <a:endParaRPr lang="fr-FR" sz="2400" dirty="0">
              <a:solidFill>
                <a:srgbClr val="262626"/>
              </a:solidFill>
            </a:endParaRPr>
          </a:p>
        </p:txBody>
      </p:sp>
      <p:sp>
        <p:nvSpPr>
          <p:cNvPr id="4" name="ZoneTexte 3"/>
          <p:cNvSpPr txBox="1"/>
          <p:nvPr/>
        </p:nvSpPr>
        <p:spPr>
          <a:xfrm>
            <a:off x="6658848" y="4502662"/>
            <a:ext cx="1728192" cy="369332"/>
          </a:xfrm>
          <a:prstGeom prst="rect">
            <a:avLst/>
          </a:prstGeom>
          <a:noFill/>
        </p:spPr>
        <p:txBody>
          <a:bodyPr wrap="square" rtlCol="0">
            <a:spAutoFit/>
          </a:bodyPr>
          <a:lstStyle/>
          <a:p>
            <a:pPr algn="ctr"/>
            <a:r>
              <a:rPr lang="fr-FR" dirty="0" smtClean="0">
                <a:solidFill>
                  <a:srgbClr val="262626"/>
                </a:solidFill>
              </a:rPr>
              <a:t>Référent</a:t>
            </a:r>
            <a:endParaRPr lang="fr-FR" dirty="0">
              <a:solidFill>
                <a:srgbClr val="262626"/>
              </a:solidFill>
            </a:endParaRPr>
          </a:p>
        </p:txBody>
      </p:sp>
      <p:grpSp>
        <p:nvGrpSpPr>
          <p:cNvPr id="6" name="Groupe 5"/>
          <p:cNvGrpSpPr/>
          <p:nvPr/>
        </p:nvGrpSpPr>
        <p:grpSpPr>
          <a:xfrm>
            <a:off x="3779912" y="4317996"/>
            <a:ext cx="2376264" cy="1851327"/>
            <a:chOff x="3779912" y="4317996"/>
            <a:chExt cx="2376264" cy="1851327"/>
          </a:xfrm>
        </p:grpSpPr>
        <p:sp>
          <p:nvSpPr>
            <p:cNvPr id="5" name="Flèche gauche 4"/>
            <p:cNvSpPr/>
            <p:nvPr/>
          </p:nvSpPr>
          <p:spPr>
            <a:xfrm>
              <a:off x="3779912" y="4317996"/>
              <a:ext cx="2304256" cy="92799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27" name="ZoneTexte 26"/>
            <p:cNvSpPr txBox="1"/>
            <p:nvPr/>
          </p:nvSpPr>
          <p:spPr>
            <a:xfrm>
              <a:off x="4139952" y="5245993"/>
              <a:ext cx="2016224" cy="923330"/>
            </a:xfrm>
            <a:prstGeom prst="rect">
              <a:avLst/>
            </a:prstGeom>
            <a:noFill/>
          </p:spPr>
          <p:txBody>
            <a:bodyPr wrap="square" rtlCol="0">
              <a:spAutoFit/>
            </a:bodyPr>
            <a:lstStyle/>
            <a:p>
              <a:pPr algn="ctr"/>
              <a:r>
                <a:rPr lang="fr-FR" dirty="0" smtClean="0">
                  <a:solidFill>
                    <a:srgbClr val="262626"/>
                  </a:solidFill>
                </a:rPr>
                <a:t>Code Indices</a:t>
              </a:r>
            </a:p>
            <a:p>
              <a:pPr algn="ctr"/>
              <a:r>
                <a:rPr lang="fr-FR" dirty="0" smtClean="0">
                  <a:solidFill>
                    <a:srgbClr val="262626"/>
                  </a:solidFill>
                </a:rPr>
                <a:t>Formation</a:t>
              </a:r>
            </a:p>
            <a:p>
              <a:pPr algn="ctr"/>
              <a:r>
                <a:rPr lang="fr-FR" dirty="0" smtClean="0">
                  <a:solidFill>
                    <a:srgbClr val="262626"/>
                  </a:solidFill>
                </a:rPr>
                <a:t>Accompagnement</a:t>
              </a:r>
              <a:endParaRPr lang="fr-FR" dirty="0">
                <a:solidFill>
                  <a:srgbClr val="262626"/>
                </a:solidFill>
              </a:endParaRPr>
            </a:p>
          </p:txBody>
        </p:sp>
      </p:grpSp>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675" y="3468128"/>
            <a:ext cx="2438400" cy="2438400"/>
          </a:xfrm>
          <a:prstGeom prst="rect">
            <a:avLst/>
          </a:prstGeom>
        </p:spPr>
      </p:pic>
    </p:spTree>
    <p:extLst>
      <p:ext uri="{BB962C8B-B14F-4D97-AF65-F5344CB8AC3E}">
        <p14:creationId xmlns:p14="http://schemas.microsoft.com/office/powerpoint/2010/main" val="26193993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idx="1"/>
          </p:nvPr>
        </p:nvSpPr>
        <p:spPr/>
        <p:txBody>
          <a:bodyPr/>
          <a:lstStyle/>
          <a:p>
            <a:endParaRPr lang="fr-FR"/>
          </a:p>
        </p:txBody>
      </p:sp>
      <p:sp>
        <p:nvSpPr>
          <p:cNvPr id="6" name="Espace réservé du contenu 5"/>
          <p:cNvSpPr>
            <a:spLocks noGrp="1"/>
          </p:cNvSpPr>
          <p:nvPr>
            <p:ph sz="half" idx="15"/>
          </p:nvPr>
        </p:nvSpPr>
        <p:spPr/>
        <p:txBody>
          <a:bodyPr/>
          <a:lstStyle/>
          <a:p>
            <a:endParaRPr lang="fr-FR" dirty="0"/>
          </a:p>
        </p:txBody>
      </p:sp>
      <p:sp>
        <p:nvSpPr>
          <p:cNvPr id="4" name="Titre 3"/>
          <p:cNvSpPr>
            <a:spLocks noGrp="1"/>
          </p:cNvSpPr>
          <p:nvPr>
            <p:ph type="title"/>
          </p:nvPr>
        </p:nvSpPr>
        <p:spPr/>
        <p:txBody>
          <a:bodyPr/>
          <a:lstStyle/>
          <a:p>
            <a:r>
              <a:rPr lang="fr-FR" dirty="0" smtClean="0"/>
              <a:t>Evolution de la BDES</a:t>
            </a:r>
            <a:endParaRPr lang="fr-FR" dirty="0"/>
          </a:p>
        </p:txBody>
      </p:sp>
    </p:spTree>
    <p:extLst>
      <p:ext uri="{BB962C8B-B14F-4D97-AF65-F5344CB8AC3E}">
        <p14:creationId xmlns:p14="http://schemas.microsoft.com/office/powerpoint/2010/main" val="37309660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l"/>
            <a:r>
              <a:rPr lang="fr-FR" dirty="0" smtClean="0"/>
              <a:t>1</a:t>
            </a:r>
            <a:r>
              <a:rPr lang="fr-FR" baseline="30000" dirty="0" smtClean="0"/>
              <a:t>er</a:t>
            </a:r>
            <a:r>
              <a:rPr lang="fr-FR" dirty="0" smtClean="0"/>
              <a:t> JANVIER 2016 : Loi Rebsamen</a:t>
            </a:r>
            <a:endParaRPr lang="fr-FR" dirty="0"/>
          </a:p>
        </p:txBody>
      </p:sp>
      <p:graphicFrame>
        <p:nvGraphicFramePr>
          <p:cNvPr id="4" name="Diagramme 3"/>
          <p:cNvGraphicFramePr/>
          <p:nvPr>
            <p:extLst>
              <p:ext uri="{D42A27DB-BD31-4B8C-83A1-F6EECF244321}">
                <p14:modId xmlns:p14="http://schemas.microsoft.com/office/powerpoint/2010/main" val="267845951"/>
              </p:ext>
            </p:extLst>
          </p:nvPr>
        </p:nvGraphicFramePr>
        <p:xfrm>
          <a:off x="329258" y="1397000"/>
          <a:ext cx="8308305" cy="51022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217224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smtClean="0"/>
              <a:t>Après 2016</a:t>
            </a:r>
            <a:endParaRPr lang="fr-FR" dirty="0"/>
          </a:p>
        </p:txBody>
      </p:sp>
      <p:sp>
        <p:nvSpPr>
          <p:cNvPr id="4" name="Espace réservé du numéro de diapositive 3"/>
          <p:cNvSpPr>
            <a:spLocks noGrp="1"/>
          </p:cNvSpPr>
          <p:nvPr>
            <p:ph type="sldNum" sz="quarter" idx="4294967295"/>
          </p:nvPr>
        </p:nvSpPr>
        <p:spPr>
          <a:xfrm>
            <a:off x="8077200" y="6529388"/>
            <a:ext cx="1066800" cy="328612"/>
          </a:xfrm>
        </p:spPr>
        <p:txBody>
          <a:bodyPr/>
          <a:lstStyle/>
          <a:p>
            <a:pPr>
              <a:defRPr/>
            </a:pPr>
            <a:fld id="{8E4FC4AA-269B-425A-B7E1-319E497668EA}" type="slidenum">
              <a:rPr lang="fr-FR" smtClean="0">
                <a:solidFill>
                  <a:srgbClr val="1F497D"/>
                </a:solidFill>
              </a:rPr>
              <a:pPr>
                <a:defRPr/>
              </a:pPr>
              <a:t>19</a:t>
            </a:fld>
            <a:endParaRPr lang="fr-FR" dirty="0">
              <a:solidFill>
                <a:srgbClr val="1F497D"/>
              </a:solidFill>
            </a:endParaRPr>
          </a:p>
        </p:txBody>
      </p:sp>
      <p:graphicFrame>
        <p:nvGraphicFramePr>
          <p:cNvPr id="6" name="Diagramme 5"/>
          <p:cNvGraphicFramePr/>
          <p:nvPr>
            <p:extLst>
              <p:ext uri="{D42A27DB-BD31-4B8C-83A1-F6EECF244321}">
                <p14:modId xmlns:p14="http://schemas.microsoft.com/office/powerpoint/2010/main" val="3538026580"/>
              </p:ext>
            </p:extLst>
          </p:nvPr>
        </p:nvGraphicFramePr>
        <p:xfrm>
          <a:off x="482990" y="1213280"/>
          <a:ext cx="8341156" cy="51734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588734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
          </p:nvPr>
        </p:nvSpPr>
        <p:spPr/>
        <p:txBody>
          <a:bodyPr/>
          <a:lstStyle/>
          <a:p>
            <a:endParaRPr lang="fr-FR" dirty="0"/>
          </a:p>
          <a:p>
            <a:r>
              <a:rPr lang="fr-FR" sz="2800" dirty="0" smtClean="0"/>
              <a:t>Jean-René LEMEUR</a:t>
            </a:r>
          </a:p>
          <a:p>
            <a:r>
              <a:rPr lang="fr-FR" sz="2800" dirty="0" smtClean="0"/>
              <a:t>Frédéric HUL</a:t>
            </a:r>
            <a:endParaRPr lang="fr-FR" sz="2800" dirty="0"/>
          </a:p>
        </p:txBody>
      </p:sp>
      <p:sp>
        <p:nvSpPr>
          <p:cNvPr id="22530" name="Titre 1"/>
          <p:cNvSpPr>
            <a:spLocks noGrp="1"/>
          </p:cNvSpPr>
          <p:nvPr>
            <p:ph type="title"/>
          </p:nvPr>
        </p:nvSpPr>
        <p:spPr>
          <a:xfrm>
            <a:off x="2250249" y="314979"/>
            <a:ext cx="4666075" cy="1062679"/>
          </a:xfrm>
        </p:spPr>
        <p:txBody>
          <a:bodyPr/>
          <a:lstStyle/>
          <a:p>
            <a:pPr eaLnBrk="1" hangingPunct="1"/>
            <a:r>
              <a:rPr lang="fr-FR" altLang="fr-FR" sz="3200" b="1" dirty="0" smtClean="0"/>
              <a:t>La Base de données économiques et sociales</a:t>
            </a:r>
          </a:p>
        </p:txBody>
      </p:sp>
    </p:spTree>
    <p:extLst>
      <p:ext uri="{BB962C8B-B14F-4D97-AF65-F5344CB8AC3E}">
        <p14:creationId xmlns:p14="http://schemas.microsoft.com/office/powerpoint/2010/main" val="24488044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1268760"/>
            <a:ext cx="9144000" cy="4731990"/>
          </a:xfrm>
          <a:prstGeom prst="rect">
            <a:avLst/>
          </a:prstGeom>
        </p:spPr>
      </p:pic>
      <p:sp>
        <p:nvSpPr>
          <p:cNvPr id="2" name="Titre 1"/>
          <p:cNvSpPr>
            <a:spLocks noGrp="1"/>
          </p:cNvSpPr>
          <p:nvPr>
            <p:ph type="title"/>
          </p:nvPr>
        </p:nvSpPr>
        <p:spPr/>
        <p:txBody>
          <a:bodyPr>
            <a:normAutofit/>
          </a:bodyPr>
          <a:lstStyle/>
          <a:p>
            <a:pPr algn="ctr"/>
            <a:r>
              <a:rPr lang="fr-FR" dirty="0" smtClean="0"/>
              <a:t>Focus sur BDES ...</a:t>
            </a:r>
            <a:endParaRPr lang="fr-FR" dirty="0"/>
          </a:p>
        </p:txBody>
      </p:sp>
      <p:sp>
        <p:nvSpPr>
          <p:cNvPr id="10" name="Rectangle 9"/>
          <p:cNvSpPr/>
          <p:nvPr/>
        </p:nvSpPr>
        <p:spPr>
          <a:xfrm>
            <a:off x="0" y="1268760"/>
            <a:ext cx="9144000" cy="4731990"/>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253316" y="2266535"/>
            <a:ext cx="2652300" cy="15156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Image 5"/>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929281" y="3720724"/>
            <a:ext cx="2600688" cy="148610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Image 6"/>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02614" y="2273440"/>
            <a:ext cx="2652300" cy="15156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Image 7"/>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83569" y="3789041"/>
            <a:ext cx="2652299" cy="151559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Image 8"/>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3245850" y="4221088"/>
            <a:ext cx="2652300" cy="15156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Imag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89695" y="1484784"/>
            <a:ext cx="3334216" cy="19052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499594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12"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12"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0-#ppt_w/2"/>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2" presetClass="entr" presetSubtype="6"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1+#ppt_w/2"/>
                                          </p:val>
                                        </p:tav>
                                        <p:tav tm="100000">
                                          <p:val>
                                            <p:strVal val="#ppt_x"/>
                                          </p:val>
                                        </p:tav>
                                      </p:tavLst>
                                    </p:anim>
                                    <p:anim calcmode="lin" valueType="num">
                                      <p:cBhvr additive="base">
                                        <p:cTn id="2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80">
                                          <p:stCondLst>
                                            <p:cond delay="0"/>
                                          </p:stCondLst>
                                        </p:cTn>
                                        <p:tgtEl>
                                          <p:spTgt spid="5"/>
                                        </p:tgtEl>
                                      </p:cBhvr>
                                    </p:animEffect>
                                    <p:anim calcmode="lin" valueType="num">
                                      <p:cBhvr>
                                        <p:cTn id="3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8" dur="26">
                                          <p:stCondLst>
                                            <p:cond delay="650"/>
                                          </p:stCondLst>
                                        </p:cTn>
                                        <p:tgtEl>
                                          <p:spTgt spid="5"/>
                                        </p:tgtEl>
                                      </p:cBhvr>
                                      <p:to x="100000" y="60000"/>
                                    </p:animScale>
                                    <p:animScale>
                                      <p:cBhvr>
                                        <p:cTn id="39" dur="166" decel="50000">
                                          <p:stCondLst>
                                            <p:cond delay="676"/>
                                          </p:stCondLst>
                                        </p:cTn>
                                        <p:tgtEl>
                                          <p:spTgt spid="5"/>
                                        </p:tgtEl>
                                      </p:cBhvr>
                                      <p:to x="100000" y="100000"/>
                                    </p:animScale>
                                    <p:animScale>
                                      <p:cBhvr>
                                        <p:cTn id="40" dur="26">
                                          <p:stCondLst>
                                            <p:cond delay="1312"/>
                                          </p:stCondLst>
                                        </p:cTn>
                                        <p:tgtEl>
                                          <p:spTgt spid="5"/>
                                        </p:tgtEl>
                                      </p:cBhvr>
                                      <p:to x="100000" y="80000"/>
                                    </p:animScale>
                                    <p:animScale>
                                      <p:cBhvr>
                                        <p:cTn id="41" dur="166" decel="50000">
                                          <p:stCondLst>
                                            <p:cond delay="1338"/>
                                          </p:stCondLst>
                                        </p:cTn>
                                        <p:tgtEl>
                                          <p:spTgt spid="5"/>
                                        </p:tgtEl>
                                      </p:cBhvr>
                                      <p:to x="100000" y="100000"/>
                                    </p:animScale>
                                    <p:animScale>
                                      <p:cBhvr>
                                        <p:cTn id="42" dur="26">
                                          <p:stCondLst>
                                            <p:cond delay="1642"/>
                                          </p:stCondLst>
                                        </p:cTn>
                                        <p:tgtEl>
                                          <p:spTgt spid="5"/>
                                        </p:tgtEl>
                                      </p:cBhvr>
                                      <p:to x="100000" y="90000"/>
                                    </p:animScale>
                                    <p:animScale>
                                      <p:cBhvr>
                                        <p:cTn id="43" dur="166" decel="50000">
                                          <p:stCondLst>
                                            <p:cond delay="1668"/>
                                          </p:stCondLst>
                                        </p:cTn>
                                        <p:tgtEl>
                                          <p:spTgt spid="5"/>
                                        </p:tgtEl>
                                      </p:cBhvr>
                                      <p:to x="100000" y="100000"/>
                                    </p:animScale>
                                    <p:animScale>
                                      <p:cBhvr>
                                        <p:cTn id="44" dur="26">
                                          <p:stCondLst>
                                            <p:cond delay="1808"/>
                                          </p:stCondLst>
                                        </p:cTn>
                                        <p:tgtEl>
                                          <p:spTgt spid="5"/>
                                        </p:tgtEl>
                                      </p:cBhvr>
                                      <p:to x="100000" y="95000"/>
                                    </p:animScale>
                                    <p:animScale>
                                      <p:cBhvr>
                                        <p:cTn id="45"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p:cNvSpPr>
            <a:spLocks noGrp="1"/>
          </p:cNvSpPr>
          <p:nvPr>
            <p:ph sz="half" idx="15"/>
          </p:nvPr>
        </p:nvSpPr>
        <p:spPr/>
        <p:txBody>
          <a:bodyPr/>
          <a:lstStyle/>
          <a:p>
            <a:endParaRPr lang="fr-FR"/>
          </a:p>
        </p:txBody>
      </p:sp>
      <p:sp>
        <p:nvSpPr>
          <p:cNvPr id="3" name="Titre 2"/>
          <p:cNvSpPr>
            <a:spLocks noGrp="1"/>
          </p:cNvSpPr>
          <p:nvPr>
            <p:ph type="title"/>
          </p:nvPr>
        </p:nvSpPr>
        <p:spPr/>
        <p:txBody>
          <a:bodyPr/>
          <a:lstStyle/>
          <a:p>
            <a:r>
              <a:rPr lang="fr-FR" dirty="0" smtClean="0"/>
              <a:t>BDES : Une obligation légale</a:t>
            </a:r>
            <a:endParaRPr lang="fr-FR" dirty="0"/>
          </a:p>
        </p:txBody>
      </p:sp>
      <p:sp>
        <p:nvSpPr>
          <p:cNvPr id="4" name="Espace réservé du numéro de diapositive 3"/>
          <p:cNvSpPr>
            <a:spLocks noGrp="1"/>
          </p:cNvSpPr>
          <p:nvPr>
            <p:ph type="sldNum" sz="quarter" idx="4294967295"/>
          </p:nvPr>
        </p:nvSpPr>
        <p:spPr>
          <a:xfrm>
            <a:off x="8077200" y="6529388"/>
            <a:ext cx="1066800" cy="328612"/>
          </a:xfrm>
        </p:spPr>
        <p:txBody>
          <a:bodyPr/>
          <a:lstStyle/>
          <a:p>
            <a:pPr>
              <a:defRPr/>
            </a:pPr>
            <a:fld id="{8E4FC4AA-269B-425A-B7E1-319E497668EA}" type="slidenum">
              <a:rPr lang="fr-FR" smtClean="0"/>
              <a:pPr>
                <a:defRPr/>
              </a:pPr>
              <a:t>4</a:t>
            </a:fld>
            <a:endParaRPr lang="fr-FR" dirty="0"/>
          </a:p>
        </p:txBody>
      </p:sp>
      <p:graphicFrame>
        <p:nvGraphicFramePr>
          <p:cNvPr id="2" name="Diagramme 1"/>
          <p:cNvGraphicFramePr/>
          <p:nvPr>
            <p:extLst/>
          </p:nvPr>
        </p:nvGraphicFramePr>
        <p:xfrm>
          <a:off x="786" y="1268760"/>
          <a:ext cx="9143213" cy="55892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591652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sz="half" idx="15"/>
          </p:nvPr>
        </p:nvSpPr>
        <p:spPr/>
        <p:txBody>
          <a:bodyPr/>
          <a:lstStyle/>
          <a:p>
            <a:endParaRPr lang="fr-FR"/>
          </a:p>
        </p:txBody>
      </p:sp>
      <p:sp>
        <p:nvSpPr>
          <p:cNvPr id="3" name="Titre 2"/>
          <p:cNvSpPr>
            <a:spLocks noGrp="1"/>
          </p:cNvSpPr>
          <p:nvPr>
            <p:ph type="title"/>
          </p:nvPr>
        </p:nvSpPr>
        <p:spPr/>
        <p:txBody>
          <a:bodyPr/>
          <a:lstStyle/>
          <a:p>
            <a:r>
              <a:rPr lang="fr-FR" dirty="0" smtClean="0"/>
              <a:t>Objectifs de la loi</a:t>
            </a:r>
            <a:endParaRPr lang="fr-FR" dirty="0"/>
          </a:p>
        </p:txBody>
      </p:sp>
      <p:sp>
        <p:nvSpPr>
          <p:cNvPr id="4" name="Espace réservé du numéro de diapositive 3"/>
          <p:cNvSpPr>
            <a:spLocks noGrp="1"/>
          </p:cNvSpPr>
          <p:nvPr>
            <p:ph type="sldNum" sz="quarter" idx="4294967295"/>
          </p:nvPr>
        </p:nvSpPr>
        <p:spPr>
          <a:xfrm>
            <a:off x="8077200" y="6529388"/>
            <a:ext cx="1066800" cy="328612"/>
          </a:xfrm>
        </p:spPr>
        <p:txBody>
          <a:bodyPr/>
          <a:lstStyle/>
          <a:p>
            <a:pPr>
              <a:defRPr/>
            </a:pPr>
            <a:fld id="{8E4FC4AA-269B-425A-B7E1-319E497668EA}" type="slidenum">
              <a:rPr lang="fr-FR" smtClean="0">
                <a:solidFill>
                  <a:srgbClr val="1F497D"/>
                </a:solidFill>
              </a:rPr>
              <a:pPr>
                <a:defRPr/>
              </a:pPr>
              <a:t>5</a:t>
            </a:fld>
            <a:endParaRPr lang="fr-FR" dirty="0">
              <a:solidFill>
                <a:srgbClr val="1F497D"/>
              </a:solidFill>
            </a:endParaRPr>
          </a:p>
        </p:txBody>
      </p:sp>
      <p:graphicFrame>
        <p:nvGraphicFramePr>
          <p:cNvPr id="5" name="Diagramme 4"/>
          <p:cNvGraphicFramePr/>
          <p:nvPr>
            <p:extLst/>
          </p:nvPr>
        </p:nvGraphicFramePr>
        <p:xfrm>
          <a:off x="179512" y="1268760"/>
          <a:ext cx="8856984" cy="51845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0091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FD4FDE15-02C5-4308-9957-C750F9118BD7}"/>
                                            </p:graphicEl>
                                          </p:spTgt>
                                        </p:tgtEl>
                                        <p:attrNameLst>
                                          <p:attrName>style.visibility</p:attrName>
                                        </p:attrNameLst>
                                      </p:cBhvr>
                                      <p:to>
                                        <p:strVal val="visible"/>
                                      </p:to>
                                    </p:set>
                                    <p:animEffect transition="in" filter="fade">
                                      <p:cBhvr>
                                        <p:cTn id="7" dur="500"/>
                                        <p:tgtEl>
                                          <p:spTgt spid="5">
                                            <p:graphicEl>
                                              <a:dgm id="{FD4FDE15-02C5-4308-9957-C750F9118BD7}"/>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dgm id="{2265512A-78CC-45C2-94A9-37623385841B}"/>
                                            </p:graphicEl>
                                          </p:spTgt>
                                        </p:tgtEl>
                                        <p:attrNameLst>
                                          <p:attrName>style.visibility</p:attrName>
                                        </p:attrNameLst>
                                      </p:cBhvr>
                                      <p:to>
                                        <p:strVal val="visible"/>
                                      </p:to>
                                    </p:set>
                                    <p:animEffect transition="in" filter="fade">
                                      <p:cBhvr>
                                        <p:cTn id="12" dur="500"/>
                                        <p:tgtEl>
                                          <p:spTgt spid="5">
                                            <p:graphicEl>
                                              <a:dgm id="{2265512A-78CC-45C2-94A9-37623385841B}"/>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graphicEl>
                                              <a:dgm id="{E1E72276-FB20-4068-BA9A-6266063FE4AD}"/>
                                            </p:graphicEl>
                                          </p:spTgt>
                                        </p:tgtEl>
                                        <p:attrNameLst>
                                          <p:attrName>style.visibility</p:attrName>
                                        </p:attrNameLst>
                                      </p:cBhvr>
                                      <p:to>
                                        <p:strVal val="visible"/>
                                      </p:to>
                                    </p:set>
                                    <p:animEffect transition="in" filter="fade">
                                      <p:cBhvr>
                                        <p:cTn id="17" dur="500"/>
                                        <p:tgtEl>
                                          <p:spTgt spid="5">
                                            <p:graphicEl>
                                              <a:dgm id="{E1E72276-FB20-4068-BA9A-6266063FE4AD}"/>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graphicEl>
                                              <a:dgm id="{17BD69DB-44BA-48A3-807D-EA3BEE449142}"/>
                                            </p:graphicEl>
                                          </p:spTgt>
                                        </p:tgtEl>
                                        <p:attrNameLst>
                                          <p:attrName>style.visibility</p:attrName>
                                        </p:attrNameLst>
                                      </p:cBhvr>
                                      <p:to>
                                        <p:strVal val="visible"/>
                                      </p:to>
                                    </p:set>
                                    <p:animEffect transition="in" filter="fade">
                                      <p:cBhvr>
                                        <p:cTn id="22" dur="500"/>
                                        <p:tgtEl>
                                          <p:spTgt spid="5">
                                            <p:graphicEl>
                                              <a:dgm id="{17BD69DB-44BA-48A3-807D-EA3BEE449142}"/>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graphicEl>
                                              <a:dgm id="{075A455B-B6D2-4164-B8B4-1D5FF182A685}"/>
                                            </p:graphicEl>
                                          </p:spTgt>
                                        </p:tgtEl>
                                        <p:attrNameLst>
                                          <p:attrName>style.visibility</p:attrName>
                                        </p:attrNameLst>
                                      </p:cBhvr>
                                      <p:to>
                                        <p:strVal val="visible"/>
                                      </p:to>
                                    </p:set>
                                    <p:animEffect transition="in" filter="fade">
                                      <p:cBhvr>
                                        <p:cTn id="27" dur="500"/>
                                        <p:tgtEl>
                                          <p:spTgt spid="5">
                                            <p:graphicEl>
                                              <a:dgm id="{075A455B-B6D2-4164-B8B4-1D5FF182A685}"/>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graphicEl>
                                              <a:dgm id="{A2382162-0B26-486A-AB5C-E8FAACD2C7FD}"/>
                                            </p:graphicEl>
                                          </p:spTgt>
                                        </p:tgtEl>
                                        <p:attrNameLst>
                                          <p:attrName>style.visibility</p:attrName>
                                        </p:attrNameLst>
                                      </p:cBhvr>
                                      <p:to>
                                        <p:strVal val="visible"/>
                                      </p:to>
                                    </p:set>
                                    <p:animEffect transition="in" filter="fade">
                                      <p:cBhvr>
                                        <p:cTn id="32" dur="500"/>
                                        <p:tgtEl>
                                          <p:spTgt spid="5">
                                            <p:graphicEl>
                                              <a:dgm id="{A2382162-0B26-486A-AB5C-E8FAACD2C7FD}"/>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graphicEl>
                                              <a:dgm id="{4E41120E-60A1-4DBA-8636-1ACEAC475D75}"/>
                                            </p:graphicEl>
                                          </p:spTgt>
                                        </p:tgtEl>
                                        <p:attrNameLst>
                                          <p:attrName>style.visibility</p:attrName>
                                        </p:attrNameLst>
                                      </p:cBhvr>
                                      <p:to>
                                        <p:strVal val="visible"/>
                                      </p:to>
                                    </p:set>
                                    <p:animEffect transition="in" filter="fade">
                                      <p:cBhvr>
                                        <p:cTn id="37" dur="500"/>
                                        <p:tgtEl>
                                          <p:spTgt spid="5">
                                            <p:graphicEl>
                                              <a:dgm id="{4E41120E-60A1-4DBA-8636-1ACEAC475D75}"/>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graphicEl>
                                              <a:dgm id="{AFD7758E-C464-4258-B079-5664704A7CD4}"/>
                                            </p:graphicEl>
                                          </p:spTgt>
                                        </p:tgtEl>
                                        <p:attrNameLst>
                                          <p:attrName>style.visibility</p:attrName>
                                        </p:attrNameLst>
                                      </p:cBhvr>
                                      <p:to>
                                        <p:strVal val="visible"/>
                                      </p:to>
                                    </p:set>
                                    <p:animEffect transition="in" filter="fade">
                                      <p:cBhvr>
                                        <p:cTn id="42" dur="500"/>
                                        <p:tgtEl>
                                          <p:spTgt spid="5">
                                            <p:graphicEl>
                                              <a:dgm id="{AFD7758E-C464-4258-B079-5664704A7CD4}"/>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graphicEl>
                                              <a:dgm id="{D6258E69-D54C-4042-9F22-2244CEDCE693}"/>
                                            </p:graphicEl>
                                          </p:spTgt>
                                        </p:tgtEl>
                                        <p:attrNameLst>
                                          <p:attrName>style.visibility</p:attrName>
                                        </p:attrNameLst>
                                      </p:cBhvr>
                                      <p:to>
                                        <p:strVal val="visible"/>
                                      </p:to>
                                    </p:set>
                                    <p:animEffect transition="in" filter="fade">
                                      <p:cBhvr>
                                        <p:cTn id="47" dur="500"/>
                                        <p:tgtEl>
                                          <p:spTgt spid="5">
                                            <p:graphicEl>
                                              <a:dgm id="{D6258E69-D54C-4042-9F22-2244CEDCE693}"/>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
                                            <p:graphicEl>
                                              <a:dgm id="{3067FAEA-79DF-4F22-B83B-036F8A4E964B}"/>
                                            </p:graphicEl>
                                          </p:spTgt>
                                        </p:tgtEl>
                                        <p:attrNameLst>
                                          <p:attrName>style.visibility</p:attrName>
                                        </p:attrNameLst>
                                      </p:cBhvr>
                                      <p:to>
                                        <p:strVal val="visible"/>
                                      </p:to>
                                    </p:set>
                                    <p:animEffect transition="in" filter="fade">
                                      <p:cBhvr>
                                        <p:cTn id="52" dur="500"/>
                                        <p:tgtEl>
                                          <p:spTgt spid="5">
                                            <p:graphicEl>
                                              <a:dgm id="{3067FAEA-79DF-4F22-B83B-036F8A4E964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Calendrier</a:t>
            </a:r>
            <a:endParaRPr lang="fr-FR" dirty="0"/>
          </a:p>
        </p:txBody>
      </p:sp>
      <p:sp>
        <p:nvSpPr>
          <p:cNvPr id="4" name="Espace réservé du numéro de diapositive 3"/>
          <p:cNvSpPr>
            <a:spLocks noGrp="1"/>
          </p:cNvSpPr>
          <p:nvPr>
            <p:ph type="sldNum" sz="quarter" idx="4294967295"/>
          </p:nvPr>
        </p:nvSpPr>
        <p:spPr>
          <a:xfrm>
            <a:off x="8077200" y="6529388"/>
            <a:ext cx="1066800" cy="328612"/>
          </a:xfrm>
        </p:spPr>
        <p:txBody>
          <a:bodyPr/>
          <a:lstStyle/>
          <a:p>
            <a:pPr>
              <a:defRPr/>
            </a:pPr>
            <a:fld id="{8E4FC4AA-269B-425A-B7E1-319E497668EA}" type="slidenum">
              <a:rPr lang="fr-FR" smtClean="0">
                <a:solidFill>
                  <a:srgbClr val="1F497D"/>
                </a:solidFill>
              </a:rPr>
              <a:pPr>
                <a:defRPr/>
              </a:pPr>
              <a:t>6</a:t>
            </a:fld>
            <a:endParaRPr lang="fr-FR" dirty="0">
              <a:solidFill>
                <a:srgbClr val="1F497D"/>
              </a:solidFill>
            </a:endParaRPr>
          </a:p>
        </p:txBody>
      </p:sp>
      <p:graphicFrame>
        <p:nvGraphicFramePr>
          <p:cNvPr id="5" name="Diagramme 4"/>
          <p:cNvGraphicFramePr/>
          <p:nvPr>
            <p:extLst/>
          </p:nvPr>
        </p:nvGraphicFramePr>
        <p:xfrm>
          <a:off x="237957" y="1340768"/>
          <a:ext cx="8776906" cy="720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à coins arrondis 5"/>
          <p:cNvSpPr/>
          <p:nvPr/>
        </p:nvSpPr>
        <p:spPr>
          <a:xfrm>
            <a:off x="263109" y="2132856"/>
            <a:ext cx="2203996" cy="176419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fontAlgn="base">
              <a:spcBef>
                <a:spcPct val="0"/>
              </a:spcBef>
              <a:spcAft>
                <a:spcPct val="0"/>
              </a:spcAft>
            </a:pPr>
            <a:r>
              <a:rPr sz="1600" b="1" dirty="0" smtClean="0">
                <a:solidFill>
                  <a:prstClr val="black"/>
                </a:solidFill>
              </a:rPr>
              <a:t>11 janvier</a:t>
            </a:r>
          </a:p>
          <a:p>
            <a:pPr fontAlgn="base">
              <a:spcBef>
                <a:spcPct val="0"/>
              </a:spcBef>
              <a:spcAft>
                <a:spcPct val="0"/>
              </a:spcAft>
            </a:pPr>
            <a:r>
              <a:rPr sz="1600" dirty="0" smtClean="0">
                <a:solidFill>
                  <a:prstClr val="black"/>
                </a:solidFill>
              </a:rPr>
              <a:t>Accord national interprofessionnel qui prévoit la mise en place d’une « Base de Données Unique » </a:t>
            </a:r>
            <a:endParaRPr sz="1600" dirty="0">
              <a:solidFill>
                <a:prstClr val="black"/>
              </a:solidFill>
            </a:endParaRPr>
          </a:p>
        </p:txBody>
      </p:sp>
      <p:sp>
        <p:nvSpPr>
          <p:cNvPr id="8" name="Rectangle à coins arrondis 7"/>
          <p:cNvSpPr/>
          <p:nvPr/>
        </p:nvSpPr>
        <p:spPr>
          <a:xfrm>
            <a:off x="265752" y="4079821"/>
            <a:ext cx="2203996" cy="108012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fontAlgn="base">
              <a:spcBef>
                <a:spcPct val="0"/>
              </a:spcBef>
              <a:spcAft>
                <a:spcPct val="0"/>
              </a:spcAft>
            </a:pPr>
            <a:r>
              <a:rPr sz="1600" b="1" dirty="0" smtClean="0">
                <a:solidFill>
                  <a:prstClr val="black"/>
                </a:solidFill>
              </a:rPr>
              <a:t>14 juin</a:t>
            </a:r>
          </a:p>
          <a:p>
            <a:pPr fontAlgn="base">
              <a:spcBef>
                <a:spcPct val="0"/>
              </a:spcBef>
              <a:spcAft>
                <a:spcPct val="0"/>
              </a:spcAft>
            </a:pPr>
            <a:r>
              <a:rPr sz="1600" dirty="0" smtClean="0">
                <a:solidFill>
                  <a:prstClr val="black"/>
                </a:solidFill>
              </a:rPr>
              <a:t>Loi de sécurisation de l’emploi N°2013-504</a:t>
            </a:r>
            <a:endParaRPr sz="1600" dirty="0">
              <a:solidFill>
                <a:prstClr val="black"/>
              </a:solidFill>
            </a:endParaRPr>
          </a:p>
        </p:txBody>
      </p:sp>
      <p:sp>
        <p:nvSpPr>
          <p:cNvPr id="9" name="Rectangle à coins arrondis 8"/>
          <p:cNvSpPr/>
          <p:nvPr/>
        </p:nvSpPr>
        <p:spPr>
          <a:xfrm>
            <a:off x="263109" y="5373216"/>
            <a:ext cx="2203996" cy="108012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fontAlgn="base">
              <a:spcBef>
                <a:spcPct val="0"/>
              </a:spcBef>
              <a:spcAft>
                <a:spcPct val="0"/>
              </a:spcAft>
            </a:pPr>
            <a:r>
              <a:rPr sz="1600" b="1" dirty="0" smtClean="0">
                <a:solidFill>
                  <a:prstClr val="black"/>
                </a:solidFill>
              </a:rPr>
              <a:t>27 décembre</a:t>
            </a:r>
          </a:p>
          <a:p>
            <a:pPr fontAlgn="base">
              <a:spcBef>
                <a:spcPct val="0"/>
              </a:spcBef>
              <a:spcAft>
                <a:spcPct val="0"/>
              </a:spcAft>
            </a:pPr>
            <a:r>
              <a:rPr sz="1600" dirty="0" smtClean="0">
                <a:solidFill>
                  <a:prstClr val="black"/>
                </a:solidFill>
              </a:rPr>
              <a:t>Décret d’application n°2013-1305</a:t>
            </a:r>
            <a:endParaRPr sz="1600" dirty="0">
              <a:solidFill>
                <a:prstClr val="black"/>
              </a:solidFill>
            </a:endParaRPr>
          </a:p>
        </p:txBody>
      </p:sp>
      <p:sp>
        <p:nvSpPr>
          <p:cNvPr id="10" name="Rectangle à coins arrondis 9"/>
          <p:cNvSpPr/>
          <p:nvPr/>
        </p:nvSpPr>
        <p:spPr>
          <a:xfrm>
            <a:off x="2627785" y="2159372"/>
            <a:ext cx="2016224" cy="81957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fontAlgn="base">
              <a:spcBef>
                <a:spcPct val="0"/>
              </a:spcBef>
              <a:spcAft>
                <a:spcPct val="0"/>
              </a:spcAft>
            </a:pPr>
            <a:r>
              <a:rPr sz="1600" b="1" dirty="0" smtClean="0">
                <a:solidFill>
                  <a:prstClr val="black"/>
                </a:solidFill>
              </a:rPr>
              <a:t>18 mars</a:t>
            </a:r>
          </a:p>
          <a:p>
            <a:pPr fontAlgn="base">
              <a:spcBef>
                <a:spcPct val="0"/>
              </a:spcBef>
              <a:spcAft>
                <a:spcPct val="0"/>
              </a:spcAft>
            </a:pPr>
            <a:r>
              <a:rPr sz="1600" dirty="0" smtClean="0">
                <a:solidFill>
                  <a:prstClr val="black"/>
                </a:solidFill>
              </a:rPr>
              <a:t>Circulaire DGT 2014/1</a:t>
            </a:r>
            <a:endParaRPr sz="1600" dirty="0">
              <a:solidFill>
                <a:prstClr val="black"/>
              </a:solidFill>
            </a:endParaRPr>
          </a:p>
        </p:txBody>
      </p:sp>
      <p:sp>
        <p:nvSpPr>
          <p:cNvPr id="11" name="Rectangle à coins arrondis 10"/>
          <p:cNvSpPr/>
          <p:nvPr/>
        </p:nvSpPr>
        <p:spPr>
          <a:xfrm>
            <a:off x="2600689" y="3140968"/>
            <a:ext cx="2043320" cy="1512168"/>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fontAlgn="base">
              <a:spcBef>
                <a:spcPct val="0"/>
              </a:spcBef>
              <a:spcAft>
                <a:spcPct val="0"/>
              </a:spcAft>
            </a:pPr>
            <a:r>
              <a:rPr sz="1600" b="1" dirty="0" smtClean="0">
                <a:solidFill>
                  <a:prstClr val="white"/>
                </a:solidFill>
              </a:rPr>
              <a:t>14 juin</a:t>
            </a:r>
          </a:p>
          <a:p>
            <a:pPr fontAlgn="base">
              <a:spcBef>
                <a:spcPct val="0"/>
              </a:spcBef>
              <a:spcAft>
                <a:spcPct val="0"/>
              </a:spcAft>
            </a:pPr>
            <a:r>
              <a:rPr sz="1600" dirty="0" smtClean="0">
                <a:solidFill>
                  <a:prstClr val="white"/>
                </a:solidFill>
              </a:rPr>
              <a:t>Déploiement de la BDU dans les entreprises de 300 salariés et +</a:t>
            </a:r>
            <a:endParaRPr sz="1600" dirty="0">
              <a:solidFill>
                <a:prstClr val="white"/>
              </a:solidFill>
            </a:endParaRPr>
          </a:p>
        </p:txBody>
      </p:sp>
      <p:sp>
        <p:nvSpPr>
          <p:cNvPr id="12" name="Rectangle à coins arrondis 11"/>
          <p:cNvSpPr/>
          <p:nvPr/>
        </p:nvSpPr>
        <p:spPr>
          <a:xfrm>
            <a:off x="4796409" y="2132856"/>
            <a:ext cx="1863823" cy="1692188"/>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fontAlgn="base">
              <a:spcBef>
                <a:spcPct val="0"/>
              </a:spcBef>
              <a:spcAft>
                <a:spcPct val="0"/>
              </a:spcAft>
            </a:pPr>
            <a:r>
              <a:rPr sz="1600" b="1" dirty="0" smtClean="0">
                <a:solidFill>
                  <a:prstClr val="white"/>
                </a:solidFill>
              </a:rPr>
              <a:t>14 juin</a:t>
            </a:r>
          </a:p>
          <a:p>
            <a:pPr fontAlgn="base">
              <a:spcBef>
                <a:spcPct val="0"/>
              </a:spcBef>
              <a:spcAft>
                <a:spcPct val="0"/>
              </a:spcAft>
            </a:pPr>
            <a:r>
              <a:rPr sz="1600" dirty="0" smtClean="0">
                <a:solidFill>
                  <a:prstClr val="white"/>
                </a:solidFill>
              </a:rPr>
              <a:t>Déploiement de la BDU dans les entreprises de – de 300 salariés</a:t>
            </a:r>
            <a:endParaRPr sz="1600" dirty="0">
              <a:solidFill>
                <a:prstClr val="white"/>
              </a:solidFill>
            </a:endParaRPr>
          </a:p>
        </p:txBody>
      </p:sp>
      <p:sp>
        <p:nvSpPr>
          <p:cNvPr id="13" name="Rectangle à coins arrondis 12"/>
          <p:cNvSpPr/>
          <p:nvPr/>
        </p:nvSpPr>
        <p:spPr>
          <a:xfrm>
            <a:off x="6839729" y="2159372"/>
            <a:ext cx="2195720" cy="2493764"/>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fontAlgn="base">
              <a:spcBef>
                <a:spcPct val="0"/>
              </a:spcBef>
              <a:spcAft>
                <a:spcPct val="0"/>
              </a:spcAft>
            </a:pPr>
            <a:r>
              <a:rPr sz="1600" b="1" dirty="0" smtClean="0">
                <a:solidFill>
                  <a:prstClr val="white"/>
                </a:solidFill>
              </a:rPr>
              <a:t>31 décembre</a:t>
            </a:r>
          </a:p>
          <a:p>
            <a:pPr fontAlgn="base">
              <a:spcBef>
                <a:spcPct val="0"/>
              </a:spcBef>
              <a:spcAft>
                <a:spcPct val="0"/>
              </a:spcAft>
            </a:pPr>
            <a:r>
              <a:rPr sz="1600" dirty="0" smtClean="0">
                <a:solidFill>
                  <a:prstClr val="white"/>
                </a:solidFill>
              </a:rPr>
              <a:t>Fin du délai pour transposer dans la BDU les informations récurrentes au CE</a:t>
            </a:r>
            <a:endParaRPr sz="1600" dirty="0">
              <a:solidFill>
                <a:prstClr val="white"/>
              </a:solidFill>
            </a:endParaRPr>
          </a:p>
        </p:txBody>
      </p:sp>
    </p:spTree>
    <p:extLst>
      <p:ext uri="{BB962C8B-B14F-4D97-AF65-F5344CB8AC3E}">
        <p14:creationId xmlns:p14="http://schemas.microsoft.com/office/powerpoint/2010/main" val="41491462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sz="half" idx="15"/>
          </p:nvPr>
        </p:nvSpPr>
        <p:spPr/>
        <p:txBody>
          <a:bodyPr/>
          <a:lstStyle/>
          <a:p>
            <a:endParaRPr lang="fr-FR"/>
          </a:p>
        </p:txBody>
      </p:sp>
      <p:sp>
        <p:nvSpPr>
          <p:cNvPr id="3" name="Titre 2"/>
          <p:cNvSpPr>
            <a:spLocks noGrp="1"/>
          </p:cNvSpPr>
          <p:nvPr>
            <p:ph type="title"/>
          </p:nvPr>
        </p:nvSpPr>
        <p:spPr/>
        <p:txBody>
          <a:bodyPr/>
          <a:lstStyle/>
          <a:p>
            <a:r>
              <a:rPr lang="fr-FR" dirty="0" smtClean="0"/>
              <a:t>Qui a accès à la BDES?</a:t>
            </a:r>
            <a:endParaRPr lang="fr-FR" dirty="0"/>
          </a:p>
        </p:txBody>
      </p:sp>
      <p:sp>
        <p:nvSpPr>
          <p:cNvPr id="4" name="Espace réservé du numéro de diapositive 3"/>
          <p:cNvSpPr>
            <a:spLocks noGrp="1"/>
          </p:cNvSpPr>
          <p:nvPr>
            <p:ph type="sldNum" sz="quarter" idx="4294967295"/>
          </p:nvPr>
        </p:nvSpPr>
        <p:spPr>
          <a:xfrm>
            <a:off x="8077200" y="6529388"/>
            <a:ext cx="1066800" cy="328612"/>
          </a:xfrm>
        </p:spPr>
        <p:txBody>
          <a:bodyPr/>
          <a:lstStyle/>
          <a:p>
            <a:pPr>
              <a:defRPr/>
            </a:pPr>
            <a:fld id="{8E4FC4AA-269B-425A-B7E1-319E497668EA}" type="slidenum">
              <a:rPr lang="fr-FR" smtClean="0">
                <a:solidFill>
                  <a:srgbClr val="1F497D"/>
                </a:solidFill>
              </a:rPr>
              <a:pPr>
                <a:defRPr/>
              </a:pPr>
              <a:t>7</a:t>
            </a:fld>
            <a:endParaRPr lang="fr-FR" dirty="0">
              <a:solidFill>
                <a:srgbClr val="1F497D"/>
              </a:solidFill>
            </a:endParaRPr>
          </a:p>
        </p:txBody>
      </p:sp>
      <p:graphicFrame>
        <p:nvGraphicFramePr>
          <p:cNvPr id="5" name="Diagramme 4"/>
          <p:cNvGraphicFramePr/>
          <p:nvPr>
            <p:extLst/>
          </p:nvPr>
        </p:nvGraphicFramePr>
        <p:xfrm>
          <a:off x="251520" y="1700808"/>
          <a:ext cx="8640960" cy="5040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646039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dirty="0" smtClean="0"/>
              <a:t>Éléments de contexte et spécificités</a:t>
            </a:r>
            <a:endParaRPr lang="fr-FR" dirty="0"/>
          </a:p>
        </p:txBody>
      </p:sp>
      <p:sp>
        <p:nvSpPr>
          <p:cNvPr id="4" name="Espace réservé du numéro de diapositive 3"/>
          <p:cNvSpPr>
            <a:spLocks noGrp="1"/>
          </p:cNvSpPr>
          <p:nvPr>
            <p:ph type="sldNum" sz="quarter" idx="4294967295"/>
          </p:nvPr>
        </p:nvSpPr>
        <p:spPr>
          <a:xfrm>
            <a:off x="8077200" y="6529388"/>
            <a:ext cx="1066800" cy="328612"/>
          </a:xfrm>
        </p:spPr>
        <p:txBody>
          <a:bodyPr/>
          <a:lstStyle/>
          <a:p>
            <a:pPr>
              <a:defRPr/>
            </a:pPr>
            <a:fld id="{8E4FC4AA-269B-425A-B7E1-319E497668EA}" type="slidenum">
              <a:rPr lang="fr-FR" smtClean="0"/>
              <a:pPr>
                <a:defRPr/>
              </a:pPr>
              <a:t>8</a:t>
            </a:fld>
            <a:endParaRPr lang="fr-FR" dirty="0"/>
          </a:p>
        </p:txBody>
      </p:sp>
      <p:graphicFrame>
        <p:nvGraphicFramePr>
          <p:cNvPr id="7" name="Diagramme 6"/>
          <p:cNvGraphicFramePr/>
          <p:nvPr>
            <p:extLst>
              <p:ext uri="{D42A27DB-BD31-4B8C-83A1-F6EECF244321}">
                <p14:modId xmlns:p14="http://schemas.microsoft.com/office/powerpoint/2010/main" val="84450677"/>
              </p:ext>
            </p:extLst>
          </p:nvPr>
        </p:nvGraphicFramePr>
        <p:xfrm>
          <a:off x="329259" y="1466374"/>
          <a:ext cx="8392710" cy="49484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950690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idx="1"/>
          </p:nvPr>
        </p:nvSpPr>
        <p:spPr/>
        <p:txBody>
          <a:bodyPr/>
          <a:lstStyle/>
          <a:p>
            <a:endParaRPr lang="fr-FR"/>
          </a:p>
        </p:txBody>
      </p:sp>
      <p:sp>
        <p:nvSpPr>
          <p:cNvPr id="6" name="Espace réservé du contenu 5"/>
          <p:cNvSpPr>
            <a:spLocks noGrp="1"/>
          </p:cNvSpPr>
          <p:nvPr>
            <p:ph sz="half" idx="15"/>
          </p:nvPr>
        </p:nvSpPr>
        <p:spPr/>
        <p:txBody>
          <a:bodyPr/>
          <a:lstStyle/>
          <a:p>
            <a:r>
              <a:rPr lang="fr-FR" dirty="0" smtClean="0"/>
              <a:t>Organisation</a:t>
            </a:r>
          </a:p>
          <a:p>
            <a:r>
              <a:rPr lang="fr-FR" dirty="0" smtClean="0"/>
              <a:t>Principe général</a:t>
            </a:r>
          </a:p>
          <a:p>
            <a:r>
              <a:rPr lang="fr-FR" dirty="0" smtClean="0"/>
              <a:t>Exemples d’utilisation</a:t>
            </a:r>
            <a:endParaRPr lang="fr-FR" dirty="0"/>
          </a:p>
        </p:txBody>
      </p:sp>
      <p:sp>
        <p:nvSpPr>
          <p:cNvPr id="2" name="Titre 1"/>
          <p:cNvSpPr>
            <a:spLocks noGrp="1"/>
          </p:cNvSpPr>
          <p:nvPr>
            <p:ph type="title"/>
          </p:nvPr>
        </p:nvSpPr>
        <p:spPr/>
        <p:txBody>
          <a:bodyPr/>
          <a:lstStyle/>
          <a:p>
            <a:r>
              <a:rPr lang="fr-FR" dirty="0" smtClean="0"/>
              <a:t>Le PROJET</a:t>
            </a:r>
            <a:endParaRPr lang="fr-FR" dirty="0"/>
          </a:p>
        </p:txBody>
      </p:sp>
      <p:sp>
        <p:nvSpPr>
          <p:cNvPr id="4" name="Espace réservé du numéro de diapositive 3"/>
          <p:cNvSpPr>
            <a:spLocks noGrp="1"/>
          </p:cNvSpPr>
          <p:nvPr>
            <p:ph type="sldNum" sz="quarter" idx="4294967295"/>
          </p:nvPr>
        </p:nvSpPr>
        <p:spPr>
          <a:xfrm>
            <a:off x="7010400" y="6356350"/>
            <a:ext cx="2133600" cy="365125"/>
          </a:xfrm>
        </p:spPr>
        <p:txBody>
          <a:bodyPr/>
          <a:lstStyle/>
          <a:p>
            <a:pPr>
              <a:defRPr/>
            </a:pPr>
            <a:fld id="{8CC81F90-7CA8-4908-A428-34682CAFF008}" type="slidenum">
              <a:rPr lang="fr-FR" smtClean="0">
                <a:solidFill>
                  <a:prstClr val="black">
                    <a:tint val="75000"/>
                  </a:prstClr>
                </a:solidFill>
              </a:rPr>
              <a:pPr>
                <a:defRPr/>
              </a:pPr>
              <a:t>9</a:t>
            </a:fld>
            <a:endParaRPr lang="fr-FR">
              <a:solidFill>
                <a:prstClr val="black">
                  <a:tint val="75000"/>
                </a:prstClr>
              </a:solidFill>
            </a:endParaRPr>
          </a:p>
        </p:txBody>
      </p:sp>
    </p:spTree>
    <p:extLst>
      <p:ext uri="{BB962C8B-B14F-4D97-AF65-F5344CB8AC3E}">
        <p14:creationId xmlns:p14="http://schemas.microsoft.com/office/powerpoint/2010/main" val="112304966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Entreprise">
  <a:themeElements>
    <a:clrScheme name="Élémentaire">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ntreprise">
      <a:fillStyleLst>
        <a:solidFill>
          <a:schemeClr val="phClr"/>
        </a:solidFill>
        <a:blipFill rotWithShape="1">
          <a:blip xmlns:r="http://schemas.openxmlformats.org/officeDocument/2006/relationships" r:embed="rId1">
            <a:duotone>
              <a:schemeClr val="phClr">
                <a:shade val="30000"/>
                <a:alpha val="50000"/>
                <a:satMod val="150000"/>
              </a:schemeClr>
              <a:schemeClr val="phClr">
                <a:tint val="50000"/>
                <a:alpha val="10000"/>
                <a:satMod val="150000"/>
              </a:schemeClr>
            </a:duotone>
          </a:blip>
          <a:stretch/>
        </a:blipFill>
        <a:blipFill rotWithShape="1">
          <a:blip xmlns:r="http://schemas.openxmlformats.org/officeDocument/2006/relationships" r:embed="rId2">
            <a:duotone>
              <a:schemeClr val="phClr">
                <a:shade val="30000"/>
                <a:alpha val="50000"/>
                <a:satMod val="150000"/>
              </a:schemeClr>
              <a:schemeClr val="phClr">
                <a:tint val="50000"/>
                <a:alpha val="10000"/>
                <a:satMod val="150000"/>
              </a:schemeClr>
            </a:duotone>
          </a:blip>
          <a:stretch/>
        </a:blipFill>
      </a:fillStyleLst>
      <a:lnStyleLst>
        <a:ln w="19050" cap="flat" cmpd="sng" algn="ctr">
          <a:solidFill>
            <a:schemeClr val="phClr">
              <a:shade val="95000"/>
              <a:satMod val="105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innerShdw blurRad="76200" dist="25400" dir="13500000">
              <a:srgbClr val="4B4B4B">
                <a:alpha val="75000"/>
              </a:srgbClr>
            </a:innerShdw>
          </a:effectLst>
        </a:effectStyle>
      </a:effectStyleLst>
      <a:bgFillStyleLst>
        <a:solidFill>
          <a:schemeClr val="phClr"/>
        </a:solidFill>
        <a:blipFill rotWithShape="1">
          <a:blip xmlns:r="http://schemas.openxmlformats.org/officeDocument/2006/relationships" r:embed="rId3">
            <a:duotone>
              <a:schemeClr val="phClr">
                <a:shade val="10000"/>
                <a:alpha val="30000"/>
                <a:satMod val="60000"/>
              </a:schemeClr>
              <a:schemeClr val="phClr">
                <a:tint val="20000"/>
                <a:alpha val="5000"/>
                <a:satMod val="300000"/>
              </a:schemeClr>
            </a:duotone>
          </a:blip>
          <a:stretch/>
        </a:blipFill>
        <a:blipFill rotWithShape="1">
          <a:blip xmlns:r="http://schemas.openxmlformats.org/officeDocument/2006/relationships" r:embed="rId4">
            <a:duotone>
              <a:schemeClr val="phClr">
                <a:shade val="30000"/>
                <a:alpha val="50000"/>
                <a:satMod val="150000"/>
              </a:schemeClr>
              <a:schemeClr val="phClr">
                <a:tint val="50000"/>
                <a:alpha val="10000"/>
                <a:satMod val="15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6761BEDFAF72A4B987AE3C99129AE4B" ma:contentTypeVersion="2" ma:contentTypeDescription="Crée un document." ma:contentTypeScope="" ma:versionID="e97e34be49c56e34a1f015837d35ab58">
  <xsd:schema xmlns:xsd="http://www.w3.org/2001/XMLSchema" xmlns:xs="http://www.w3.org/2001/XMLSchema" xmlns:p="http://schemas.microsoft.com/office/2006/metadata/properties" xmlns:ns2="f0904f7d-1e7a-4934-ba47-8ea173b4a48c" targetNamespace="http://schemas.microsoft.com/office/2006/metadata/properties" ma:root="true" ma:fieldsID="7541088076aee59d5bec03cd9456b848" ns2:_="">
    <xsd:import namespace="f0904f7d-1e7a-4934-ba47-8ea173b4a48c"/>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904f7d-1e7a-4934-ba47-8ea173b4a48c"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BD72CF2-9F48-40EA-8B0F-D7B1697351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0904f7d-1e7a-4934-ba47-8ea173b4a48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12B4CB9-750D-49E6-B6DE-4371DE257C1F}">
  <ds:schemaRefs>
    <ds:schemaRef ds:uri="http://schemas.microsoft.com/sharepoint/v3/contenttype/forms"/>
  </ds:schemaRefs>
</ds:datastoreItem>
</file>

<file path=customXml/itemProps3.xml><?xml version="1.0" encoding="utf-8"?>
<ds:datastoreItem xmlns:ds="http://schemas.openxmlformats.org/officeDocument/2006/customXml" ds:itemID="{3FBF6006-4AE2-4C90-AB06-EB05E51421E4}">
  <ds:schemaRefs>
    <ds:schemaRef ds:uri="http://schemas.openxmlformats.org/package/2006/metadata/core-properties"/>
    <ds:schemaRef ds:uri="http://purl.org/dc/terms/"/>
    <ds:schemaRef ds:uri="http://schemas.microsoft.com/office/2006/metadata/properties"/>
    <ds:schemaRef ds:uri="http://schemas.microsoft.com/office/2006/documentManagement/types"/>
    <ds:schemaRef ds:uri="http://www.w3.org/XML/1998/namespace"/>
    <ds:schemaRef ds:uri="http://schemas.microsoft.com/office/infopath/2007/PartnerControls"/>
    <ds:schemaRef ds:uri="http://purl.org/dc/elements/1.1/"/>
    <ds:schemaRef ds:uri="http://purl.org/dc/dcmitype/"/>
    <ds:schemaRef ds:uri="f0904f7d-1e7a-4934-ba47-8ea173b4a48c"/>
  </ds:schemaRefs>
</ds:datastoreItem>
</file>

<file path=docProps/app.xml><?xml version="1.0" encoding="utf-8"?>
<Properties xmlns="http://schemas.openxmlformats.org/officeDocument/2006/extended-properties" xmlns:vt="http://schemas.openxmlformats.org/officeDocument/2006/docPropsVTypes">
  <Template>Entreprise.thmx</Template>
  <TotalTime>9837</TotalTime>
  <Words>688</Words>
  <Application>Microsoft Macintosh PowerPoint</Application>
  <PresentationFormat>Présentation à l'écran (4:3)</PresentationFormat>
  <Paragraphs>139</Paragraphs>
  <Slides>19</Slides>
  <Notes>15</Notes>
  <HiddenSlides>0</HiddenSlides>
  <MMClips>2</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19</vt:i4>
      </vt:variant>
    </vt:vector>
  </HeadingPairs>
  <TitlesOfParts>
    <vt:vector size="23" baseType="lpstr">
      <vt:lpstr>Arial</vt:lpstr>
      <vt:lpstr>Calibri</vt:lpstr>
      <vt:lpstr>Wingdings</vt:lpstr>
      <vt:lpstr>Entreprise</vt:lpstr>
      <vt:lpstr>Présentation PowerPoint</vt:lpstr>
      <vt:lpstr>La Base de données économiques et sociales</vt:lpstr>
      <vt:lpstr>Focus sur BDES ...</vt:lpstr>
      <vt:lpstr>BDES : Une obligation légale</vt:lpstr>
      <vt:lpstr>Objectifs de la loi</vt:lpstr>
      <vt:lpstr>Calendrier</vt:lpstr>
      <vt:lpstr>Qui a accès à la BDES?</vt:lpstr>
      <vt:lpstr>Éléments de contexte et spécificités</vt:lpstr>
      <vt:lpstr>Le PROJET</vt:lpstr>
      <vt:lpstr>Caractéristiques du Projet BDES</vt:lpstr>
      <vt:lpstr>Principe de fonctionnement</vt:lpstr>
      <vt:lpstr>Les informations à transmettre</vt:lpstr>
      <vt:lpstr>Alimentation des données nécessaires</vt:lpstr>
      <vt:lpstr>Les informations à transmettre</vt:lpstr>
      <vt:lpstr>Alimentation des documents</vt:lpstr>
      <vt:lpstr>Quel Accompagnement ?</vt:lpstr>
      <vt:lpstr>Evolution de la BDES</vt:lpstr>
      <vt:lpstr>1er JANVIER 2016 : Loi Rebsamen</vt:lpstr>
      <vt:lpstr>Après 2016</vt:lpstr>
    </vt:vector>
  </TitlesOfParts>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Papa CK</dc:creator>
  <cp:lastModifiedBy>Marine de MONTALIVET</cp:lastModifiedBy>
  <cp:revision>75</cp:revision>
  <dcterms:created xsi:type="dcterms:W3CDTF">2016-03-17T16:20:12Z</dcterms:created>
  <dcterms:modified xsi:type="dcterms:W3CDTF">2016-11-16T16:24:07Z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0x010100C6761BEDFAF72A4B987AE3C99129AE4B</vt:lpwstr>
  </property>
</Properties>
</file>